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3" r:id="rId3"/>
    <p:sldId id="259" r:id="rId4"/>
    <p:sldId id="261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A0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91"/>
    <p:restoredTop sz="94643"/>
  </p:normalViewPr>
  <p:slideViewPr>
    <p:cSldViewPr snapToGrid="0" snapToObjects="1">
      <p:cViewPr>
        <p:scale>
          <a:sx n="80" d="100"/>
          <a:sy n="80" d="100"/>
        </p:scale>
        <p:origin x="944" y="94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AE7A59-0340-8643-9DCD-78B8E22F76F0}" type="doc">
      <dgm:prSet loTypeId="urn:microsoft.com/office/officeart/2005/8/layout/venn1" loCatId="" qsTypeId="urn:microsoft.com/office/officeart/2005/8/quickstyle/simple1" qsCatId="simple" csTypeId="urn:microsoft.com/office/officeart/2005/8/colors/ColorSchemeForSuggestions" csCatId="other" phldr="1"/>
      <dgm:spPr/>
    </dgm:pt>
    <dgm:pt modelId="{19963642-E203-014A-86E1-2E5347BE2150}">
      <dgm:prSet phldrT="[Text]" custT="1"/>
      <dgm:spPr>
        <a:xfrm>
          <a:off x="787889" y="41147"/>
          <a:ext cx="1975104" cy="1975104"/>
        </a:xfrm>
        <a:solidFill>
          <a:schemeClr val="tx1">
            <a:alpha val="10000"/>
          </a:schemeClr>
        </a:solidFill>
        <a:ln w="76200" cap="flat" cmpd="sng" algn="ctr">
          <a:solidFill>
            <a:schemeClr val="bg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r>
            <a:rPr lang="en-US" sz="4000" b="0" i="0" cap="small" baseline="0" dirty="0" smtClean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rPr>
            <a:t>ACTOR</a:t>
          </a:r>
          <a:endParaRPr lang="en-US" sz="4000" b="0" i="0" cap="small" baseline="0" dirty="0">
            <a:solidFill>
              <a:schemeClr val="bg1"/>
            </a:solidFill>
            <a:latin typeface="Phosphate Solid" charset="0"/>
            <a:ea typeface="Phosphate Solid" charset="0"/>
            <a:cs typeface="Phosphate Solid" charset="0"/>
          </a:endParaRPr>
        </a:p>
      </dgm:t>
    </dgm:pt>
    <dgm:pt modelId="{084B55FB-0F21-FB45-A070-17EA7212162C}" type="par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0B7E0408-2496-7546-91BE-C9B7951E1AF4}" type="sib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49CBC3AE-A3FB-D64C-BA58-D143BECD4585}">
      <dgm:prSet phldrT="[Text]" custT="1"/>
      <dgm:spPr>
        <a:xfrm>
          <a:off x="1500573" y="1275588"/>
          <a:ext cx="1975104" cy="1975104"/>
        </a:xfrm>
        <a:solidFill>
          <a:schemeClr val="tx1">
            <a:alpha val="10000"/>
          </a:schemeClr>
        </a:solidFill>
        <a:ln w="76200" cap="flat" cmpd="sng" algn="ctr">
          <a:solidFill>
            <a:schemeClr val="bg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altLang="zh-CN" sz="2400" b="0" i="0" cap="small" baseline="0" dirty="0" smtClean="0">
            <a:solidFill>
              <a:schemeClr val="bg1"/>
            </a:solidFill>
            <a:latin typeface="Phosphate Solid" charset="0"/>
            <a:ea typeface="Phosphate Solid" charset="0"/>
            <a:cs typeface="Phosphate Solid" charset="0"/>
          </a:endParaRPr>
        </a:p>
        <a:p>
          <a:pPr>
            <a:lnSpc>
              <a:spcPct val="100000"/>
            </a:lnSpc>
          </a:pPr>
          <a:endParaRPr lang="en-US" altLang="zh-CN" sz="2400" b="0" i="0" cap="small" baseline="0" dirty="0" smtClean="0">
            <a:solidFill>
              <a:schemeClr val="bg1"/>
            </a:solidFill>
            <a:latin typeface="Phosphate Solid" charset="0"/>
            <a:ea typeface="Phosphate Solid" charset="0"/>
            <a:cs typeface="Phosphate Solid" charset="0"/>
          </a:endParaRPr>
        </a:p>
      </dgm:t>
    </dgm:pt>
    <dgm:pt modelId="{7654466D-9CC6-D14E-88F6-0A0F43BFC0EA}" type="par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59DAFB41-4DA4-0F43-8836-8B9BB87CE707}" type="sib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C9985CE1-D587-544A-8F72-AA2B3EE4F07E}">
      <dgm:prSet phldrT="[Text]" custT="1"/>
      <dgm:spPr>
        <a:xfrm>
          <a:off x="75206" y="1275588"/>
          <a:ext cx="1975104" cy="1975104"/>
        </a:xfrm>
        <a:solidFill>
          <a:schemeClr val="tx1">
            <a:alpha val="10000"/>
          </a:schemeClr>
        </a:solidFill>
        <a:ln w="76200" cap="flat" cmpd="sng" algn="ctr">
          <a:solidFill>
            <a:schemeClr val="bg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2400" b="0" i="0" cap="small" baseline="0" dirty="0">
            <a:solidFill>
              <a:schemeClr val="bg1"/>
            </a:solidFill>
            <a:latin typeface="Phosphate Solid" charset="0"/>
            <a:ea typeface="Phosphate Solid" charset="0"/>
            <a:cs typeface="Phosphate Solid" charset="0"/>
          </a:endParaRPr>
        </a:p>
      </dgm:t>
    </dgm:pt>
    <dgm:pt modelId="{DD39E958-97A2-F547-99B5-0C018CF3D34E}" type="sib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90387DB2-009E-9A4F-B02C-60D91FC13224}" type="par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54D887AC-DBC2-B64D-BBAD-D06F39208EA6}" type="pres">
      <dgm:prSet presAssocID="{57AE7A59-0340-8643-9DCD-78B8E22F76F0}" presName="compositeShape" presStyleCnt="0">
        <dgm:presLayoutVars>
          <dgm:chMax val="7"/>
          <dgm:dir/>
          <dgm:resizeHandles val="exact"/>
        </dgm:presLayoutVars>
      </dgm:prSet>
      <dgm:spPr/>
    </dgm:pt>
    <dgm:pt modelId="{3DE99B7A-5C11-5345-A337-613AA203E6E6}" type="pres">
      <dgm:prSet presAssocID="{19963642-E203-014A-86E1-2E5347BE2150}" presName="circ1" presStyleLbl="vennNode1" presStyleIdx="0" presStyleCnt="3"/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E56108CE-CB55-DA40-A0C9-9F8C083EEDA7}" type="pres">
      <dgm:prSet presAssocID="{19963642-E203-014A-86E1-2E5347BE215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710F59-86F2-1744-9090-5BBA80771A12}" type="pres">
      <dgm:prSet presAssocID="{49CBC3AE-A3FB-D64C-BA58-D143BECD4585}" presName="circ2" presStyleLbl="vennNode1" presStyleIdx="1" presStyleCnt="3"/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E42EE0B3-951E-8040-81EA-88588CFBF8A2}" type="pres">
      <dgm:prSet presAssocID="{49CBC3AE-A3FB-D64C-BA58-D143BECD458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DD7234-B2AF-6740-94A3-8D1F3D613129}" type="pres">
      <dgm:prSet presAssocID="{C9985CE1-D587-544A-8F72-AA2B3EE4F07E}" presName="circ3" presStyleLbl="vennNode1" presStyleIdx="2" presStyleCnt="3"/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E9A32B28-FDDD-F840-AF62-1DCEA41CBB8F}" type="pres">
      <dgm:prSet presAssocID="{C9985CE1-D587-544A-8F72-AA2B3EE4F07E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5423FB5-71AE-7047-872C-E42315C6960D}" type="presOf" srcId="{57AE7A59-0340-8643-9DCD-78B8E22F76F0}" destId="{54D887AC-DBC2-B64D-BBAD-D06F39208EA6}" srcOrd="0" destOrd="0" presId="urn:microsoft.com/office/officeart/2005/8/layout/venn1"/>
    <dgm:cxn modelId="{23BD1BA3-394D-CC41-858D-258E9E62EF39}" type="presOf" srcId="{49CBC3AE-A3FB-D64C-BA58-D143BECD4585}" destId="{E42EE0B3-951E-8040-81EA-88588CFBF8A2}" srcOrd="1" destOrd="0" presId="urn:microsoft.com/office/officeart/2005/8/layout/venn1"/>
    <dgm:cxn modelId="{48271C68-7F5C-E64F-8516-7435937780C4}" type="presOf" srcId="{C9985CE1-D587-544A-8F72-AA2B3EE4F07E}" destId="{E4DD7234-B2AF-6740-94A3-8D1F3D613129}" srcOrd="0" destOrd="0" presId="urn:microsoft.com/office/officeart/2005/8/layout/venn1"/>
    <dgm:cxn modelId="{27CC2BFD-9A75-534B-8317-017EEEFE31F3}" type="presOf" srcId="{19963642-E203-014A-86E1-2E5347BE2150}" destId="{3DE99B7A-5C11-5345-A337-613AA203E6E6}" srcOrd="0" destOrd="0" presId="urn:microsoft.com/office/officeart/2005/8/layout/venn1"/>
    <dgm:cxn modelId="{DF9DD7CD-7753-5145-B110-34F65E2DF9C3}" srcId="{57AE7A59-0340-8643-9DCD-78B8E22F76F0}" destId="{C9985CE1-D587-544A-8F72-AA2B3EE4F07E}" srcOrd="2" destOrd="0" parTransId="{90387DB2-009E-9A4F-B02C-60D91FC13224}" sibTransId="{DD39E958-97A2-F547-99B5-0C018CF3D34E}"/>
    <dgm:cxn modelId="{ED61CFB3-2F32-DE40-A903-9B593FE0B376}" srcId="{57AE7A59-0340-8643-9DCD-78B8E22F76F0}" destId="{19963642-E203-014A-86E1-2E5347BE2150}" srcOrd="0" destOrd="0" parTransId="{084B55FB-0F21-FB45-A070-17EA7212162C}" sibTransId="{0B7E0408-2496-7546-91BE-C9B7951E1AF4}"/>
    <dgm:cxn modelId="{71D50001-1C21-894D-AD94-98C0A1BA3DCB}" type="presOf" srcId="{19963642-E203-014A-86E1-2E5347BE2150}" destId="{E56108CE-CB55-DA40-A0C9-9F8C083EEDA7}" srcOrd="1" destOrd="0" presId="urn:microsoft.com/office/officeart/2005/8/layout/venn1"/>
    <dgm:cxn modelId="{5F01E9C0-5F75-F84C-89F2-CE1CEA3BA84E}" srcId="{57AE7A59-0340-8643-9DCD-78B8E22F76F0}" destId="{49CBC3AE-A3FB-D64C-BA58-D143BECD4585}" srcOrd="1" destOrd="0" parTransId="{7654466D-9CC6-D14E-88F6-0A0F43BFC0EA}" sibTransId="{59DAFB41-4DA4-0F43-8836-8B9BB87CE707}"/>
    <dgm:cxn modelId="{3F2E811C-24C8-034F-889C-8AF44B3E3673}" type="presOf" srcId="{C9985CE1-D587-544A-8F72-AA2B3EE4F07E}" destId="{E9A32B28-FDDD-F840-AF62-1DCEA41CBB8F}" srcOrd="1" destOrd="0" presId="urn:microsoft.com/office/officeart/2005/8/layout/venn1"/>
    <dgm:cxn modelId="{8F6457B2-3445-B744-B3C3-F221587BAD4C}" type="presOf" srcId="{49CBC3AE-A3FB-D64C-BA58-D143BECD4585}" destId="{64710F59-86F2-1744-9090-5BBA80771A12}" srcOrd="0" destOrd="0" presId="urn:microsoft.com/office/officeart/2005/8/layout/venn1"/>
    <dgm:cxn modelId="{E75C5609-B2E7-3F44-81D5-B91D1A82DB7A}" type="presParOf" srcId="{54D887AC-DBC2-B64D-BBAD-D06F39208EA6}" destId="{3DE99B7A-5C11-5345-A337-613AA203E6E6}" srcOrd="0" destOrd="0" presId="urn:microsoft.com/office/officeart/2005/8/layout/venn1"/>
    <dgm:cxn modelId="{39FAFFD3-3325-CB40-8A19-427F490BD926}" type="presParOf" srcId="{54D887AC-DBC2-B64D-BBAD-D06F39208EA6}" destId="{E56108CE-CB55-DA40-A0C9-9F8C083EEDA7}" srcOrd="1" destOrd="0" presId="urn:microsoft.com/office/officeart/2005/8/layout/venn1"/>
    <dgm:cxn modelId="{BAA7912F-3388-614C-B67A-E47D5C367C4E}" type="presParOf" srcId="{54D887AC-DBC2-B64D-BBAD-D06F39208EA6}" destId="{64710F59-86F2-1744-9090-5BBA80771A12}" srcOrd="2" destOrd="0" presId="urn:microsoft.com/office/officeart/2005/8/layout/venn1"/>
    <dgm:cxn modelId="{68007FF0-EFB4-BC48-9C44-C8B7375E2516}" type="presParOf" srcId="{54D887AC-DBC2-B64D-BBAD-D06F39208EA6}" destId="{E42EE0B3-951E-8040-81EA-88588CFBF8A2}" srcOrd="3" destOrd="0" presId="urn:microsoft.com/office/officeart/2005/8/layout/venn1"/>
    <dgm:cxn modelId="{17FF3092-829A-6043-998A-8C57CF5C7B86}" type="presParOf" srcId="{54D887AC-DBC2-B64D-BBAD-D06F39208EA6}" destId="{E4DD7234-B2AF-6740-94A3-8D1F3D613129}" srcOrd="4" destOrd="0" presId="urn:microsoft.com/office/officeart/2005/8/layout/venn1"/>
    <dgm:cxn modelId="{C1F3AFEE-7A80-4845-B125-10C8D24E9E5E}" type="presParOf" srcId="{54D887AC-DBC2-B64D-BBAD-D06F39208EA6}" destId="{E9A32B28-FDDD-F840-AF62-1DCEA41CBB8F}" srcOrd="5" destOrd="0" presId="urn:microsoft.com/office/officeart/2005/8/layout/ven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AE7A59-0340-8643-9DCD-78B8E22F76F0}" type="doc">
      <dgm:prSet loTypeId="urn:microsoft.com/office/officeart/2005/8/layout/venn1" loCatId="" qsTypeId="urn:microsoft.com/office/officeart/2005/8/quickstyle/simple1" qsCatId="simple" csTypeId="urn:microsoft.com/office/officeart/2005/8/colors/ColorSchemeForSuggestions" csCatId="other" phldr="1"/>
      <dgm:spPr/>
    </dgm:pt>
    <dgm:pt modelId="{19963642-E203-014A-86E1-2E5347BE2150}">
      <dgm:prSet phldrT="[Text]" custT="1"/>
      <dgm:spPr>
        <a:xfrm>
          <a:off x="495530" y="18287"/>
          <a:ext cx="877824" cy="877824"/>
        </a:xfrm>
        <a:solidFill>
          <a:schemeClr val="bg1">
            <a:alpha val="30000"/>
          </a:schemeClr>
        </a:solidFill>
        <a:ln w="38100" cap="flat" cmpd="sng" algn="ctr">
          <a:solidFill>
            <a:schemeClr val="bg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084B55FB-0F21-FB45-A070-17EA7212162C}" type="par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0B7E0408-2496-7546-91BE-C9B7951E1AF4}" type="sib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49CBC3AE-A3FB-D64C-BA58-D143BECD4585}">
      <dgm:prSet phldrT="[Text]" custT="1"/>
      <dgm:spPr>
        <a:xfrm>
          <a:off x="812279" y="566928"/>
          <a:ext cx="877824" cy="877824"/>
        </a:xfrm>
        <a:solidFill>
          <a:schemeClr val="bg1">
            <a:alpha val="30000"/>
          </a:schemeClr>
        </a:solidFill>
        <a:ln w="38100" cap="flat" cmpd="sng" algn="ctr">
          <a:solidFill>
            <a:schemeClr val="bg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7654466D-9CC6-D14E-88F6-0A0F43BFC0EA}" type="par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59DAFB41-4DA4-0F43-8836-8B9BB87CE707}" type="sib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C9985CE1-D587-544A-8F72-AA2B3EE4F07E}">
      <dgm:prSet phldrT="[Text]" custT="1"/>
      <dgm:spPr>
        <a:xfrm>
          <a:off x="178782" y="566928"/>
          <a:ext cx="877824" cy="877824"/>
        </a:xfrm>
        <a:solidFill>
          <a:schemeClr val="bg1">
            <a:alpha val="30000"/>
          </a:schemeClr>
        </a:solidFill>
        <a:ln w="38100" cap="flat" cmpd="sng" algn="ctr">
          <a:solidFill>
            <a:schemeClr val="bg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90387DB2-009E-9A4F-B02C-60D91FC13224}" type="par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DD39E958-97A2-F547-99B5-0C018CF3D34E}" type="sib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54D887AC-DBC2-B64D-BBAD-D06F39208EA6}" type="pres">
      <dgm:prSet presAssocID="{57AE7A59-0340-8643-9DCD-78B8E22F76F0}" presName="compositeShape" presStyleCnt="0">
        <dgm:presLayoutVars>
          <dgm:chMax val="7"/>
          <dgm:dir/>
          <dgm:resizeHandles val="exact"/>
        </dgm:presLayoutVars>
      </dgm:prSet>
      <dgm:spPr/>
    </dgm:pt>
    <dgm:pt modelId="{3DE99B7A-5C11-5345-A337-613AA203E6E6}" type="pres">
      <dgm:prSet presAssocID="{19963642-E203-014A-86E1-2E5347BE2150}" presName="circ1" presStyleLbl="vennNode1" presStyleIdx="0" presStyleCnt="3"/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E56108CE-CB55-DA40-A0C9-9F8C083EEDA7}" type="pres">
      <dgm:prSet presAssocID="{19963642-E203-014A-86E1-2E5347BE215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710F59-86F2-1744-9090-5BBA80771A12}" type="pres">
      <dgm:prSet presAssocID="{49CBC3AE-A3FB-D64C-BA58-D143BECD4585}" presName="circ2" presStyleLbl="vennNode1" presStyleIdx="1" presStyleCnt="3"/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E42EE0B3-951E-8040-81EA-88588CFBF8A2}" type="pres">
      <dgm:prSet presAssocID="{49CBC3AE-A3FB-D64C-BA58-D143BECD458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DD7234-B2AF-6740-94A3-8D1F3D613129}" type="pres">
      <dgm:prSet presAssocID="{C9985CE1-D587-544A-8F72-AA2B3EE4F07E}" presName="circ3" presStyleLbl="vennNode1" presStyleIdx="2" presStyleCnt="3"/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E9A32B28-FDDD-F840-AF62-1DCEA41CBB8F}" type="pres">
      <dgm:prSet presAssocID="{C9985CE1-D587-544A-8F72-AA2B3EE4F07E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B4A1E64-17F3-3B47-A158-8FB744C535AA}" type="presOf" srcId="{49CBC3AE-A3FB-D64C-BA58-D143BECD4585}" destId="{E42EE0B3-951E-8040-81EA-88588CFBF8A2}" srcOrd="1" destOrd="0" presId="urn:microsoft.com/office/officeart/2005/8/layout/venn1"/>
    <dgm:cxn modelId="{DF9DD7CD-7753-5145-B110-34F65E2DF9C3}" srcId="{57AE7A59-0340-8643-9DCD-78B8E22F76F0}" destId="{C9985CE1-D587-544A-8F72-AA2B3EE4F07E}" srcOrd="2" destOrd="0" parTransId="{90387DB2-009E-9A4F-B02C-60D91FC13224}" sibTransId="{DD39E958-97A2-F547-99B5-0C018CF3D34E}"/>
    <dgm:cxn modelId="{6B30A04E-26B3-7147-9788-007E170D40FE}" type="presOf" srcId="{C9985CE1-D587-544A-8F72-AA2B3EE4F07E}" destId="{E9A32B28-FDDD-F840-AF62-1DCEA41CBB8F}" srcOrd="1" destOrd="0" presId="urn:microsoft.com/office/officeart/2005/8/layout/venn1"/>
    <dgm:cxn modelId="{ED61CFB3-2F32-DE40-A903-9B593FE0B376}" srcId="{57AE7A59-0340-8643-9DCD-78B8E22F76F0}" destId="{19963642-E203-014A-86E1-2E5347BE2150}" srcOrd="0" destOrd="0" parTransId="{084B55FB-0F21-FB45-A070-17EA7212162C}" sibTransId="{0B7E0408-2496-7546-91BE-C9B7951E1AF4}"/>
    <dgm:cxn modelId="{43A6CCA0-D6ED-594D-B021-3F7AE82FF4C8}" type="presOf" srcId="{19963642-E203-014A-86E1-2E5347BE2150}" destId="{3DE99B7A-5C11-5345-A337-613AA203E6E6}" srcOrd="0" destOrd="0" presId="urn:microsoft.com/office/officeart/2005/8/layout/venn1"/>
    <dgm:cxn modelId="{26BC1EE0-C755-AF4E-B741-55338909D7FD}" type="presOf" srcId="{57AE7A59-0340-8643-9DCD-78B8E22F76F0}" destId="{54D887AC-DBC2-B64D-BBAD-D06F39208EA6}" srcOrd="0" destOrd="0" presId="urn:microsoft.com/office/officeart/2005/8/layout/venn1"/>
    <dgm:cxn modelId="{5F01E9C0-5F75-F84C-89F2-CE1CEA3BA84E}" srcId="{57AE7A59-0340-8643-9DCD-78B8E22F76F0}" destId="{49CBC3AE-A3FB-D64C-BA58-D143BECD4585}" srcOrd="1" destOrd="0" parTransId="{7654466D-9CC6-D14E-88F6-0A0F43BFC0EA}" sibTransId="{59DAFB41-4DA4-0F43-8836-8B9BB87CE707}"/>
    <dgm:cxn modelId="{1D1C5FCE-65AE-0B4B-BD6B-458607B05FE1}" type="presOf" srcId="{49CBC3AE-A3FB-D64C-BA58-D143BECD4585}" destId="{64710F59-86F2-1744-9090-5BBA80771A12}" srcOrd="0" destOrd="0" presId="urn:microsoft.com/office/officeart/2005/8/layout/venn1"/>
    <dgm:cxn modelId="{09648441-C8E4-154A-AB94-B1BFBE5D173D}" type="presOf" srcId="{19963642-E203-014A-86E1-2E5347BE2150}" destId="{E56108CE-CB55-DA40-A0C9-9F8C083EEDA7}" srcOrd="1" destOrd="0" presId="urn:microsoft.com/office/officeart/2005/8/layout/venn1"/>
    <dgm:cxn modelId="{06C96913-118E-D049-9AEB-752DD45E28C9}" type="presOf" srcId="{C9985CE1-D587-544A-8F72-AA2B3EE4F07E}" destId="{E4DD7234-B2AF-6740-94A3-8D1F3D613129}" srcOrd="0" destOrd="0" presId="urn:microsoft.com/office/officeart/2005/8/layout/venn1"/>
    <dgm:cxn modelId="{C8501A25-4336-3B48-89F8-9CE63C6B419D}" type="presParOf" srcId="{54D887AC-DBC2-B64D-BBAD-D06F39208EA6}" destId="{3DE99B7A-5C11-5345-A337-613AA203E6E6}" srcOrd="0" destOrd="0" presId="urn:microsoft.com/office/officeart/2005/8/layout/venn1"/>
    <dgm:cxn modelId="{CC5502BE-C899-2148-A1A6-E68300BA439F}" type="presParOf" srcId="{54D887AC-DBC2-B64D-BBAD-D06F39208EA6}" destId="{E56108CE-CB55-DA40-A0C9-9F8C083EEDA7}" srcOrd="1" destOrd="0" presId="urn:microsoft.com/office/officeart/2005/8/layout/venn1"/>
    <dgm:cxn modelId="{3EC11949-0E88-7B48-9441-7D98B6B7EF95}" type="presParOf" srcId="{54D887AC-DBC2-B64D-BBAD-D06F39208EA6}" destId="{64710F59-86F2-1744-9090-5BBA80771A12}" srcOrd="2" destOrd="0" presId="urn:microsoft.com/office/officeart/2005/8/layout/venn1"/>
    <dgm:cxn modelId="{BA67D28A-1501-C04A-9E6B-9483E4791473}" type="presParOf" srcId="{54D887AC-DBC2-B64D-BBAD-D06F39208EA6}" destId="{E42EE0B3-951E-8040-81EA-88588CFBF8A2}" srcOrd="3" destOrd="0" presId="urn:microsoft.com/office/officeart/2005/8/layout/venn1"/>
    <dgm:cxn modelId="{DBE127A1-D9CC-884E-8777-94AD2CF29868}" type="presParOf" srcId="{54D887AC-DBC2-B64D-BBAD-D06F39208EA6}" destId="{E4DD7234-B2AF-6740-94A3-8D1F3D613129}" srcOrd="4" destOrd="0" presId="urn:microsoft.com/office/officeart/2005/8/layout/venn1"/>
    <dgm:cxn modelId="{A5D6D98C-38DE-B944-B6C1-45D9005DD2A8}" type="presParOf" srcId="{54D887AC-DBC2-B64D-BBAD-D06F39208EA6}" destId="{E9A32B28-FDDD-F840-AF62-1DCEA41CBB8F}" srcOrd="5" destOrd="0" presId="urn:microsoft.com/office/officeart/2005/8/layout/ven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7AE7A59-0340-8643-9DCD-78B8E22F76F0}" type="doc">
      <dgm:prSet loTypeId="urn:microsoft.com/office/officeart/2005/8/layout/venn1" loCatId="" qsTypeId="urn:microsoft.com/office/officeart/2005/8/quickstyle/simple1" qsCatId="simple" csTypeId="urn:microsoft.com/office/officeart/2005/8/colors/ColorSchemeForSuggestions" csCatId="other" phldr="1"/>
      <dgm:spPr/>
    </dgm:pt>
    <dgm:pt modelId="{19963642-E203-014A-86E1-2E5347BE2150}">
      <dgm:prSet phldrT="[Text]" custT="1"/>
      <dgm:spPr>
        <a:xfrm>
          <a:off x="495530" y="18287"/>
          <a:ext cx="877824" cy="877824"/>
        </a:xfrm>
        <a:solidFill>
          <a:schemeClr val="bg1">
            <a:alpha val="30000"/>
          </a:schemeClr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084B55FB-0F21-FB45-A070-17EA7212162C}" type="par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0B7E0408-2496-7546-91BE-C9B7951E1AF4}" type="sib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49CBC3AE-A3FB-D64C-BA58-D143BECD4585}">
      <dgm:prSet phldrT="[Text]" custT="1"/>
      <dgm:spPr>
        <a:xfrm>
          <a:off x="812279" y="566928"/>
          <a:ext cx="877824" cy="877824"/>
        </a:xfrm>
        <a:solidFill>
          <a:schemeClr val="bg1">
            <a:alpha val="30000"/>
          </a:schemeClr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7654466D-9CC6-D14E-88F6-0A0F43BFC0EA}" type="par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59DAFB41-4DA4-0F43-8836-8B9BB87CE707}" type="sib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C9985CE1-D587-544A-8F72-AA2B3EE4F07E}">
      <dgm:prSet phldrT="[Text]" custT="1"/>
      <dgm:spPr>
        <a:xfrm>
          <a:off x="178782" y="566928"/>
          <a:ext cx="877824" cy="877824"/>
        </a:xfrm>
        <a:solidFill>
          <a:schemeClr val="bg1">
            <a:alpha val="30000"/>
          </a:schemeClr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90387DB2-009E-9A4F-B02C-60D91FC13224}" type="par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DD39E958-97A2-F547-99B5-0C018CF3D34E}" type="sib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54D887AC-DBC2-B64D-BBAD-D06F39208EA6}" type="pres">
      <dgm:prSet presAssocID="{57AE7A59-0340-8643-9DCD-78B8E22F76F0}" presName="compositeShape" presStyleCnt="0">
        <dgm:presLayoutVars>
          <dgm:chMax val="7"/>
          <dgm:dir/>
          <dgm:resizeHandles val="exact"/>
        </dgm:presLayoutVars>
      </dgm:prSet>
      <dgm:spPr/>
    </dgm:pt>
    <dgm:pt modelId="{3DE99B7A-5C11-5345-A337-613AA203E6E6}" type="pres">
      <dgm:prSet presAssocID="{19963642-E203-014A-86E1-2E5347BE2150}" presName="circ1" presStyleLbl="vennNode1" presStyleIdx="0" presStyleCnt="3"/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E56108CE-CB55-DA40-A0C9-9F8C083EEDA7}" type="pres">
      <dgm:prSet presAssocID="{19963642-E203-014A-86E1-2E5347BE215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710F59-86F2-1744-9090-5BBA80771A12}" type="pres">
      <dgm:prSet presAssocID="{49CBC3AE-A3FB-D64C-BA58-D143BECD4585}" presName="circ2" presStyleLbl="vennNode1" presStyleIdx="1" presStyleCnt="3"/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E42EE0B3-951E-8040-81EA-88588CFBF8A2}" type="pres">
      <dgm:prSet presAssocID="{49CBC3AE-A3FB-D64C-BA58-D143BECD458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DD7234-B2AF-6740-94A3-8D1F3D613129}" type="pres">
      <dgm:prSet presAssocID="{C9985CE1-D587-544A-8F72-AA2B3EE4F07E}" presName="circ3" presStyleLbl="vennNode1" presStyleIdx="2" presStyleCnt="3"/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E9A32B28-FDDD-F840-AF62-1DCEA41CBB8F}" type="pres">
      <dgm:prSet presAssocID="{C9985CE1-D587-544A-8F72-AA2B3EE4F07E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059DF80-13B2-124F-9B9C-059790CA5E79}" type="presOf" srcId="{C9985CE1-D587-544A-8F72-AA2B3EE4F07E}" destId="{E4DD7234-B2AF-6740-94A3-8D1F3D613129}" srcOrd="0" destOrd="0" presId="urn:microsoft.com/office/officeart/2005/8/layout/venn1"/>
    <dgm:cxn modelId="{DF9DD7CD-7753-5145-B110-34F65E2DF9C3}" srcId="{57AE7A59-0340-8643-9DCD-78B8E22F76F0}" destId="{C9985CE1-D587-544A-8F72-AA2B3EE4F07E}" srcOrd="2" destOrd="0" parTransId="{90387DB2-009E-9A4F-B02C-60D91FC13224}" sibTransId="{DD39E958-97A2-F547-99B5-0C018CF3D34E}"/>
    <dgm:cxn modelId="{C81809B4-0F65-4346-8F0F-F0B13CD77D62}" type="presOf" srcId="{49CBC3AE-A3FB-D64C-BA58-D143BECD4585}" destId="{E42EE0B3-951E-8040-81EA-88588CFBF8A2}" srcOrd="1" destOrd="0" presId="urn:microsoft.com/office/officeart/2005/8/layout/venn1"/>
    <dgm:cxn modelId="{17C24008-2DB4-7348-B669-CA4ACF1D7FBA}" type="presOf" srcId="{19963642-E203-014A-86E1-2E5347BE2150}" destId="{E56108CE-CB55-DA40-A0C9-9F8C083EEDA7}" srcOrd="1" destOrd="0" presId="urn:microsoft.com/office/officeart/2005/8/layout/venn1"/>
    <dgm:cxn modelId="{24C4FFF9-F82D-864E-98EC-9EA225484698}" type="presOf" srcId="{49CBC3AE-A3FB-D64C-BA58-D143BECD4585}" destId="{64710F59-86F2-1744-9090-5BBA80771A12}" srcOrd="0" destOrd="0" presId="urn:microsoft.com/office/officeart/2005/8/layout/venn1"/>
    <dgm:cxn modelId="{ED61CFB3-2F32-DE40-A903-9B593FE0B376}" srcId="{57AE7A59-0340-8643-9DCD-78B8E22F76F0}" destId="{19963642-E203-014A-86E1-2E5347BE2150}" srcOrd="0" destOrd="0" parTransId="{084B55FB-0F21-FB45-A070-17EA7212162C}" sibTransId="{0B7E0408-2496-7546-91BE-C9B7951E1AF4}"/>
    <dgm:cxn modelId="{0EA668FE-FD82-8B48-804B-486601E12499}" type="presOf" srcId="{C9985CE1-D587-544A-8F72-AA2B3EE4F07E}" destId="{E9A32B28-FDDD-F840-AF62-1DCEA41CBB8F}" srcOrd="1" destOrd="0" presId="urn:microsoft.com/office/officeart/2005/8/layout/venn1"/>
    <dgm:cxn modelId="{CB9D40D9-2CF6-0B49-A311-77A3AF3BBE85}" type="presOf" srcId="{57AE7A59-0340-8643-9DCD-78B8E22F76F0}" destId="{54D887AC-DBC2-B64D-BBAD-D06F39208EA6}" srcOrd="0" destOrd="0" presId="urn:microsoft.com/office/officeart/2005/8/layout/venn1"/>
    <dgm:cxn modelId="{5F01E9C0-5F75-F84C-89F2-CE1CEA3BA84E}" srcId="{57AE7A59-0340-8643-9DCD-78B8E22F76F0}" destId="{49CBC3AE-A3FB-D64C-BA58-D143BECD4585}" srcOrd="1" destOrd="0" parTransId="{7654466D-9CC6-D14E-88F6-0A0F43BFC0EA}" sibTransId="{59DAFB41-4DA4-0F43-8836-8B9BB87CE707}"/>
    <dgm:cxn modelId="{22475A8C-06E2-8344-81FE-47BC3857B835}" type="presOf" srcId="{19963642-E203-014A-86E1-2E5347BE2150}" destId="{3DE99B7A-5C11-5345-A337-613AA203E6E6}" srcOrd="0" destOrd="0" presId="urn:microsoft.com/office/officeart/2005/8/layout/venn1"/>
    <dgm:cxn modelId="{5AE3E32D-19A4-2C40-8C32-B6B3881E430D}" type="presParOf" srcId="{54D887AC-DBC2-B64D-BBAD-D06F39208EA6}" destId="{3DE99B7A-5C11-5345-A337-613AA203E6E6}" srcOrd="0" destOrd="0" presId="urn:microsoft.com/office/officeart/2005/8/layout/venn1"/>
    <dgm:cxn modelId="{8686D201-990A-F542-8D47-FDAEEC49FFAB}" type="presParOf" srcId="{54D887AC-DBC2-B64D-BBAD-D06F39208EA6}" destId="{E56108CE-CB55-DA40-A0C9-9F8C083EEDA7}" srcOrd="1" destOrd="0" presId="urn:microsoft.com/office/officeart/2005/8/layout/venn1"/>
    <dgm:cxn modelId="{84919C59-AD6D-264A-850B-54ABAC52D12E}" type="presParOf" srcId="{54D887AC-DBC2-B64D-BBAD-D06F39208EA6}" destId="{64710F59-86F2-1744-9090-5BBA80771A12}" srcOrd="2" destOrd="0" presId="urn:microsoft.com/office/officeart/2005/8/layout/venn1"/>
    <dgm:cxn modelId="{5E25ECFF-E3E9-8F4A-8A89-3E6690C2421E}" type="presParOf" srcId="{54D887AC-DBC2-B64D-BBAD-D06F39208EA6}" destId="{E42EE0B3-951E-8040-81EA-88588CFBF8A2}" srcOrd="3" destOrd="0" presId="urn:microsoft.com/office/officeart/2005/8/layout/venn1"/>
    <dgm:cxn modelId="{91525996-417F-1048-A9B1-720C1D64DEAA}" type="presParOf" srcId="{54D887AC-DBC2-B64D-BBAD-D06F39208EA6}" destId="{E4DD7234-B2AF-6740-94A3-8D1F3D613129}" srcOrd="4" destOrd="0" presId="urn:microsoft.com/office/officeart/2005/8/layout/venn1"/>
    <dgm:cxn modelId="{F97FD17B-70C9-1248-ADDA-19F87D960CA9}" type="presParOf" srcId="{54D887AC-DBC2-B64D-BBAD-D06F39208EA6}" destId="{E9A32B28-FDDD-F840-AF62-1DCEA41CBB8F}" srcOrd="5" destOrd="0" presId="urn:microsoft.com/office/officeart/2005/8/layout/ven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7AE7A59-0340-8643-9DCD-78B8E22F76F0}" type="doc">
      <dgm:prSet loTypeId="urn:microsoft.com/office/officeart/2005/8/layout/venn1" loCatId="" qsTypeId="urn:microsoft.com/office/officeart/2005/8/quickstyle/simple1" qsCatId="simple" csTypeId="urn:microsoft.com/office/officeart/2005/8/colors/ColorSchemeForSuggestions" csCatId="other" phldr="1"/>
      <dgm:spPr/>
    </dgm:pt>
    <dgm:pt modelId="{19963642-E203-014A-86E1-2E5347BE2150}">
      <dgm:prSet phldrT="[Text]" custT="1"/>
      <dgm:spPr>
        <a:xfrm>
          <a:off x="202922" y="0"/>
          <a:ext cx="1463040" cy="1463040"/>
        </a:xfrm>
        <a:noFill/>
        <a:ln w="76200" cap="flat" cmpd="sng" algn="ctr">
          <a:noFill/>
          <a:prstDash val="solid"/>
          <a:miter lim="800000"/>
        </a:ln>
        <a:effectLst/>
      </dgm:spPr>
      <dgm:t>
        <a:bodyPr/>
        <a:lstStyle/>
        <a:p>
          <a:pPr>
            <a:lnSpc>
              <a:spcPct val="60000"/>
            </a:lnSpc>
          </a:pPr>
          <a:r>
            <a:rPr kumimoji="0" lang="en-US" altLang="zh-CN" sz="4000" u="none" strike="noStrike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hosphate Solid" charset="0"/>
              <a:ea typeface="Phosphate Solid" charset="0"/>
              <a:cs typeface="Phosphate Solid" charset="0"/>
            </a:rPr>
            <a:t>Inter-personal Cognition </a:t>
          </a:r>
          <a:br>
            <a:rPr kumimoji="0" lang="en-US" altLang="zh-CN" sz="4000" u="none" strike="noStrike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hosphate Solid" charset="0"/>
              <a:ea typeface="Phosphate Solid" charset="0"/>
              <a:cs typeface="Phosphate Solid" charset="0"/>
            </a:rPr>
          </a:br>
          <a:r>
            <a:rPr kumimoji="0" lang="en-US" altLang="zh-CN" sz="4000" u="none" strike="noStrike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hosphate Solid" charset="0"/>
              <a:ea typeface="Phosphate Solid" charset="0"/>
              <a:cs typeface="Phosphate Solid" charset="0"/>
            </a:rPr>
            <a:t>or Behavior</a:t>
          </a:r>
          <a:endParaRPr lang="en-US" sz="4000" b="1" cap="small" baseline="0" dirty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084B55FB-0F21-FB45-A070-17EA7212162C}" type="par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2400">
            <a:solidFill>
              <a:schemeClr val="bg1"/>
            </a:solidFill>
            <a:latin typeface="+mj-lt"/>
          </a:endParaRPr>
        </a:p>
      </dgm:t>
    </dgm:pt>
    <dgm:pt modelId="{0B7E0408-2496-7546-91BE-C9B7951E1AF4}" type="sib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2400">
            <a:solidFill>
              <a:schemeClr val="bg1"/>
            </a:solidFill>
            <a:latin typeface="+mj-lt"/>
          </a:endParaRPr>
        </a:p>
      </dgm:t>
    </dgm:pt>
    <dgm:pt modelId="{54D887AC-DBC2-B64D-BBAD-D06F39208EA6}" type="pres">
      <dgm:prSet presAssocID="{57AE7A59-0340-8643-9DCD-78B8E22F76F0}" presName="compositeShape" presStyleCnt="0">
        <dgm:presLayoutVars>
          <dgm:chMax val="7"/>
          <dgm:dir/>
          <dgm:resizeHandles val="exact"/>
        </dgm:presLayoutVars>
      </dgm:prSet>
      <dgm:spPr/>
    </dgm:pt>
    <dgm:pt modelId="{DD7EA12B-66D4-2742-B1E0-DF3BB321B70D}" type="pres">
      <dgm:prSet presAssocID="{19963642-E203-014A-86E1-2E5347BE2150}" presName="circ1TxSh" presStyleLbl="vennNode1" presStyleIdx="0" presStyleCnt="1" custScaleX="157965"/>
      <dgm:spPr>
        <a:prstGeom prst="roundRect">
          <a:avLst/>
        </a:prstGeom>
      </dgm:spPr>
      <dgm:t>
        <a:bodyPr/>
        <a:lstStyle/>
        <a:p>
          <a:endParaRPr lang="en-US"/>
        </a:p>
      </dgm:t>
    </dgm:pt>
  </dgm:ptLst>
  <dgm:cxnLst>
    <dgm:cxn modelId="{C3715327-5D83-E043-8943-94EE82A5A459}" type="presOf" srcId="{57AE7A59-0340-8643-9DCD-78B8E22F76F0}" destId="{54D887AC-DBC2-B64D-BBAD-D06F39208EA6}" srcOrd="0" destOrd="0" presId="urn:microsoft.com/office/officeart/2005/8/layout/venn1"/>
    <dgm:cxn modelId="{ED61CFB3-2F32-DE40-A903-9B593FE0B376}" srcId="{57AE7A59-0340-8643-9DCD-78B8E22F76F0}" destId="{19963642-E203-014A-86E1-2E5347BE2150}" srcOrd="0" destOrd="0" parTransId="{084B55FB-0F21-FB45-A070-17EA7212162C}" sibTransId="{0B7E0408-2496-7546-91BE-C9B7951E1AF4}"/>
    <dgm:cxn modelId="{ED46B3F1-1FFB-B044-BC7B-3C8A66A41A98}" type="presOf" srcId="{19963642-E203-014A-86E1-2E5347BE2150}" destId="{DD7EA12B-66D4-2742-B1E0-DF3BB321B70D}" srcOrd="0" destOrd="0" presId="urn:microsoft.com/office/officeart/2005/8/layout/venn1"/>
    <dgm:cxn modelId="{5B4E5B42-EBAF-0246-ACBE-D80061656B25}" type="presParOf" srcId="{54D887AC-DBC2-B64D-BBAD-D06F39208EA6}" destId="{DD7EA12B-66D4-2742-B1E0-DF3BB321B70D}" srcOrd="0" destOrd="0" presId="urn:microsoft.com/office/officeart/2005/8/layout/ven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2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99B7A-5C11-5345-A337-613AA203E6E6}">
      <dsp:nvSpPr>
        <dsp:cNvPr id="0" name=""/>
        <dsp:cNvSpPr/>
      </dsp:nvSpPr>
      <dsp:spPr>
        <a:xfrm>
          <a:off x="758190" y="85506"/>
          <a:ext cx="1769096" cy="1769096"/>
        </a:xfrm>
        <a:prstGeom prst="ellipse">
          <a:avLst/>
        </a:prstGeom>
        <a:solidFill>
          <a:schemeClr val="tx1">
            <a:alpha val="10000"/>
          </a:schemeClr>
        </a:solidFill>
        <a:ln w="762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4000" b="0" i="0" kern="1200" cap="small" baseline="0" dirty="0" smtClean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rPr>
            <a:t>ACTOR</a:t>
          </a:r>
          <a:endParaRPr lang="en-US" sz="4000" b="0" i="0" kern="1200" cap="small" baseline="0" dirty="0">
            <a:solidFill>
              <a:schemeClr val="bg1"/>
            </a:solidFill>
            <a:latin typeface="Phosphate Solid" charset="0"/>
            <a:ea typeface="Phosphate Solid" charset="0"/>
            <a:cs typeface="Phosphate Solid" charset="0"/>
          </a:endParaRPr>
        </a:p>
      </dsp:txBody>
      <dsp:txXfrm>
        <a:off x="994070" y="395098"/>
        <a:ext cx="1297337" cy="796093"/>
      </dsp:txXfrm>
    </dsp:sp>
    <dsp:sp modelId="{64710F59-86F2-1744-9090-5BBA80771A12}">
      <dsp:nvSpPr>
        <dsp:cNvPr id="0" name=""/>
        <dsp:cNvSpPr/>
      </dsp:nvSpPr>
      <dsp:spPr>
        <a:xfrm>
          <a:off x="1396539" y="1191191"/>
          <a:ext cx="1769096" cy="1769096"/>
        </a:xfrm>
        <a:prstGeom prst="ellipse">
          <a:avLst/>
        </a:prstGeom>
        <a:solidFill>
          <a:schemeClr val="tx1">
            <a:alpha val="10000"/>
          </a:schemeClr>
        </a:solidFill>
        <a:ln w="762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altLang="zh-CN" sz="2400" b="0" i="0" kern="1200" cap="small" baseline="0" dirty="0" smtClean="0">
            <a:solidFill>
              <a:schemeClr val="bg1"/>
            </a:solidFill>
            <a:latin typeface="Phosphate Solid" charset="0"/>
            <a:ea typeface="Phosphate Solid" charset="0"/>
            <a:cs typeface="Phosphate Solid" charset="0"/>
          </a:endParaRPr>
        </a:p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altLang="zh-CN" sz="2400" b="0" i="0" kern="1200" cap="small" baseline="0" dirty="0" smtClean="0">
            <a:solidFill>
              <a:schemeClr val="bg1"/>
            </a:solidFill>
            <a:latin typeface="Phosphate Solid" charset="0"/>
            <a:ea typeface="Phosphate Solid" charset="0"/>
            <a:cs typeface="Phosphate Solid" charset="0"/>
          </a:endParaRPr>
        </a:p>
      </dsp:txBody>
      <dsp:txXfrm>
        <a:off x="1937588" y="1648207"/>
        <a:ext cx="1061457" cy="973002"/>
      </dsp:txXfrm>
    </dsp:sp>
    <dsp:sp modelId="{E4DD7234-B2AF-6740-94A3-8D1F3D613129}">
      <dsp:nvSpPr>
        <dsp:cNvPr id="0" name=""/>
        <dsp:cNvSpPr/>
      </dsp:nvSpPr>
      <dsp:spPr>
        <a:xfrm>
          <a:off x="119841" y="1191191"/>
          <a:ext cx="1769096" cy="1769096"/>
        </a:xfrm>
        <a:prstGeom prst="ellipse">
          <a:avLst/>
        </a:prstGeom>
        <a:solidFill>
          <a:schemeClr val="tx1">
            <a:alpha val="10000"/>
          </a:schemeClr>
        </a:solidFill>
        <a:ln w="762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2400" b="0" i="0" kern="1200" cap="small" baseline="0" dirty="0">
            <a:solidFill>
              <a:schemeClr val="bg1"/>
            </a:solidFill>
            <a:latin typeface="Phosphate Solid" charset="0"/>
            <a:ea typeface="Phosphate Solid" charset="0"/>
            <a:cs typeface="Phosphate Solid" charset="0"/>
          </a:endParaRPr>
        </a:p>
      </dsp:txBody>
      <dsp:txXfrm>
        <a:off x="286431" y="1648207"/>
        <a:ext cx="1061457" cy="9730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99B7A-5C11-5345-A337-613AA203E6E6}">
      <dsp:nvSpPr>
        <dsp:cNvPr id="0" name=""/>
        <dsp:cNvSpPr/>
      </dsp:nvSpPr>
      <dsp:spPr>
        <a:xfrm>
          <a:off x="495530" y="18287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381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612574" y="171907"/>
        <a:ext cx="643737" cy="395020"/>
      </dsp:txXfrm>
    </dsp:sp>
    <dsp:sp modelId="{64710F59-86F2-1744-9090-5BBA80771A12}">
      <dsp:nvSpPr>
        <dsp:cNvPr id="0" name=""/>
        <dsp:cNvSpPr/>
      </dsp:nvSpPr>
      <dsp:spPr>
        <a:xfrm>
          <a:off x="812279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381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1080747" y="793699"/>
        <a:ext cx="526694" cy="482803"/>
      </dsp:txXfrm>
    </dsp:sp>
    <dsp:sp modelId="{E4DD7234-B2AF-6740-94A3-8D1F3D613129}">
      <dsp:nvSpPr>
        <dsp:cNvPr id="0" name=""/>
        <dsp:cNvSpPr/>
      </dsp:nvSpPr>
      <dsp:spPr>
        <a:xfrm>
          <a:off x="178782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381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261444" y="793699"/>
        <a:ext cx="526694" cy="4828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99B7A-5C11-5345-A337-613AA203E6E6}">
      <dsp:nvSpPr>
        <dsp:cNvPr id="0" name=""/>
        <dsp:cNvSpPr/>
      </dsp:nvSpPr>
      <dsp:spPr>
        <a:xfrm>
          <a:off x="495530" y="18287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612574" y="171907"/>
        <a:ext cx="643737" cy="395020"/>
      </dsp:txXfrm>
    </dsp:sp>
    <dsp:sp modelId="{64710F59-86F2-1744-9090-5BBA80771A12}">
      <dsp:nvSpPr>
        <dsp:cNvPr id="0" name=""/>
        <dsp:cNvSpPr/>
      </dsp:nvSpPr>
      <dsp:spPr>
        <a:xfrm>
          <a:off x="812279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1080747" y="793699"/>
        <a:ext cx="526694" cy="482803"/>
      </dsp:txXfrm>
    </dsp:sp>
    <dsp:sp modelId="{E4DD7234-B2AF-6740-94A3-8D1F3D613129}">
      <dsp:nvSpPr>
        <dsp:cNvPr id="0" name=""/>
        <dsp:cNvSpPr/>
      </dsp:nvSpPr>
      <dsp:spPr>
        <a:xfrm>
          <a:off x="178782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381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261444" y="793699"/>
        <a:ext cx="526694" cy="48280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7EA12B-66D4-2742-B1E0-DF3BB321B70D}">
      <dsp:nvSpPr>
        <dsp:cNvPr id="0" name=""/>
        <dsp:cNvSpPr/>
      </dsp:nvSpPr>
      <dsp:spPr>
        <a:xfrm>
          <a:off x="-104103" y="0"/>
          <a:ext cx="2927129" cy="1853024"/>
        </a:xfrm>
        <a:prstGeom prst="roundRect">
          <a:avLst/>
        </a:prstGeom>
        <a:noFill/>
        <a:ln w="762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778000">
            <a:lnSpc>
              <a:spcPct val="60000"/>
            </a:lnSpc>
            <a:spcBef>
              <a:spcPct val="0"/>
            </a:spcBef>
            <a:spcAft>
              <a:spcPct val="35000"/>
            </a:spcAft>
          </a:pPr>
          <a:r>
            <a:rPr kumimoji="0" lang="en-US" altLang="zh-CN" sz="400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hosphate Solid" charset="0"/>
              <a:ea typeface="Phosphate Solid" charset="0"/>
              <a:cs typeface="Phosphate Solid" charset="0"/>
            </a:rPr>
            <a:t>Inter-personal Cognition </a:t>
          </a:r>
          <a:br>
            <a:rPr kumimoji="0" lang="en-US" altLang="zh-CN" sz="400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hosphate Solid" charset="0"/>
              <a:ea typeface="Phosphate Solid" charset="0"/>
              <a:cs typeface="Phosphate Solid" charset="0"/>
            </a:rPr>
          </a:br>
          <a:r>
            <a:rPr kumimoji="0" lang="en-US" altLang="zh-CN" sz="400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hosphate Solid" charset="0"/>
              <a:ea typeface="Phosphate Solid" charset="0"/>
              <a:cs typeface="Phosphate Solid" charset="0"/>
            </a:rPr>
            <a:t>or Behavior</a:t>
          </a:r>
          <a:endParaRPr lang="en-US" sz="4000" b="1" kern="1200" cap="small" baseline="0" dirty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-13646" y="90457"/>
        <a:ext cx="2746215" cy="1672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tiff>
</file>

<file path=ppt/media/image11.jpg>
</file>

<file path=ppt/media/image12.jpg>
</file>

<file path=ppt/media/image15.jpg>
</file>

<file path=ppt/media/image2.png>
</file>

<file path=ppt/media/image3.tiff>
</file>

<file path=ppt/media/image4.png>
</file>

<file path=ppt/media/image5.png>
</file>

<file path=ppt/media/image7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2EBE77-A8DC-5B43-81E2-2B6A2E627E3D}" type="datetimeFigureOut">
              <a:rPr lang="en-US" smtClean="0"/>
              <a:t>6/7/17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DCAA0B-CB15-214C-922C-C4A6C1FAB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83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CAA0B-CB15-214C-922C-C4A6C1FAB0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19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CAA0B-CB15-214C-922C-C4A6C1FAB0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37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CAA0B-CB15-214C-922C-C4A6C1FAB0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88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71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831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37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74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23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61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353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59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57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063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491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DF4C4-8ABA-9F4E-8E20-1ECC56D4B9D1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C30EF-C435-8A4C-A6C8-CBEE7C782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540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2.wdp"/><Relationship Id="rId5" Type="http://schemas.openxmlformats.org/officeDocument/2006/relationships/image" Target="../media/image5.png"/><Relationship Id="rId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diagramData" Target="../diagrams/data2.xml"/><Relationship Id="rId20" Type="http://schemas.openxmlformats.org/officeDocument/2006/relationships/diagramLayout" Target="../diagrams/layout4.xml"/><Relationship Id="rId21" Type="http://schemas.openxmlformats.org/officeDocument/2006/relationships/diagramQuickStyle" Target="../diagrams/quickStyle4.xml"/><Relationship Id="rId22" Type="http://schemas.openxmlformats.org/officeDocument/2006/relationships/diagramColors" Target="../diagrams/colors4.xml"/><Relationship Id="rId23" Type="http://schemas.microsoft.com/office/2007/relationships/diagramDrawing" Target="../diagrams/drawing4.xml"/><Relationship Id="rId10" Type="http://schemas.openxmlformats.org/officeDocument/2006/relationships/diagramLayout" Target="../diagrams/layout2.xml"/><Relationship Id="rId11" Type="http://schemas.openxmlformats.org/officeDocument/2006/relationships/diagramQuickStyle" Target="../diagrams/quickStyle2.xml"/><Relationship Id="rId12" Type="http://schemas.openxmlformats.org/officeDocument/2006/relationships/diagramColors" Target="../diagrams/colors2.xml"/><Relationship Id="rId13" Type="http://schemas.microsoft.com/office/2007/relationships/diagramDrawing" Target="../diagrams/drawing2.xml"/><Relationship Id="rId14" Type="http://schemas.openxmlformats.org/officeDocument/2006/relationships/diagramData" Target="../diagrams/data3.xml"/><Relationship Id="rId15" Type="http://schemas.openxmlformats.org/officeDocument/2006/relationships/diagramLayout" Target="../diagrams/layout3.xml"/><Relationship Id="rId16" Type="http://schemas.openxmlformats.org/officeDocument/2006/relationships/diagramQuickStyle" Target="../diagrams/quickStyle3.xml"/><Relationship Id="rId17" Type="http://schemas.openxmlformats.org/officeDocument/2006/relationships/diagramColors" Target="../diagrams/colors3.xml"/><Relationship Id="rId18" Type="http://schemas.microsoft.com/office/2007/relationships/diagramDrawing" Target="../diagrams/drawing3.xml"/><Relationship Id="rId19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425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38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498" y="1848972"/>
            <a:ext cx="12202498" cy="4836694"/>
          </a:xfrm>
          <a:prstGeom prst="rect">
            <a:avLst/>
          </a:prstGeom>
        </p:spPr>
      </p:pic>
      <p:sp>
        <p:nvSpPr>
          <p:cNvPr id="10" name="Title 3"/>
          <p:cNvSpPr txBox="1">
            <a:spLocks/>
          </p:cNvSpPr>
          <p:nvPr/>
        </p:nvSpPr>
        <p:spPr>
          <a:xfrm>
            <a:off x="255745" y="440642"/>
            <a:ext cx="9786614" cy="181588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Palatino"/>
                <a:ea typeface="+mj-ea"/>
                <a:cs typeface="Palatino"/>
              </a:defRPr>
            </a:lvl1pPr>
          </a:lstStyle>
          <a:p>
            <a:pPr algn="l">
              <a:lnSpc>
                <a:spcPct val="60000"/>
              </a:lnSpc>
            </a:pP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Which internal structure </a:t>
            </a: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promotes </a:t>
            </a: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/ </a:t>
            </a: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suppresses </a:t>
            </a: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external sharing?</a:t>
            </a:r>
            <a:endParaRPr lang="en-US" sz="6000" b="0" cap="none" dirty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73779" y="5582046"/>
            <a:ext cx="2513084" cy="110362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76200">
            <a:solidFill>
              <a:schemeClr val="bg1"/>
            </a:solidFill>
          </a:ln>
        </p:spPr>
        <p:txBody>
          <a:bodyPr wrap="square" tIns="182880" rtlCol="0" anchor="b">
            <a:spAutoFit/>
          </a:bodyPr>
          <a:lstStyle/>
          <a:p>
            <a:pPr marL="0" marR="0" lvl="0" indent="0" algn="ctr" defTabSz="2501071" eaLnBrk="1" fontAlgn="auto" latinLnBrk="0" hangingPunct="1">
              <a:lnSpc>
                <a:spcPct val="6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00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hosphate Solid" charset="0"/>
                <a:ea typeface="Phosphate Solid" charset="0"/>
                <a:cs typeface="Phosphate Solid" charset="0"/>
              </a:rPr>
              <a:t>collective agent</a:t>
            </a:r>
            <a:endParaRPr kumimoji="0" lang="en-US" sz="300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36042" y="5582046"/>
            <a:ext cx="4470204" cy="110362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76200">
            <a:solidFill>
              <a:schemeClr val="bg1"/>
            </a:solidFill>
          </a:ln>
        </p:spPr>
        <p:txBody>
          <a:bodyPr wrap="square" tIns="182880" rtlCol="0" anchor="b">
            <a:spAutoFit/>
          </a:bodyPr>
          <a:lstStyle/>
          <a:p>
            <a:pPr marL="0" marR="0" lvl="0" indent="0" algn="ctr" defTabSz="2501071" eaLnBrk="1" fontAlgn="auto" latinLnBrk="0" hangingPunct="1">
              <a:lnSpc>
                <a:spcPct val="6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00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hosphate Solid" charset="0"/>
                <a:ea typeface="Phosphate Solid" charset="0"/>
                <a:cs typeface="Phosphate Solid" charset="0"/>
              </a:rPr>
              <a:t>joint production of collective goods</a:t>
            </a:r>
            <a:endParaRPr kumimoji="0" lang="en-US" sz="300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hosphate Solid" charset="0"/>
              <a:ea typeface="Phosphate Solid" charset="0"/>
              <a:cs typeface="Phosphate Soli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42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956"/>
          <a:stretch/>
        </p:blipFill>
        <p:spPr>
          <a:xfrm>
            <a:off x="1" y="0"/>
            <a:ext cx="12191998" cy="685800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207618" y="638167"/>
            <a:ext cx="10668929" cy="285001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Palatino"/>
                <a:ea typeface="+mj-ea"/>
                <a:cs typeface="Palatino"/>
              </a:defRPr>
            </a:lvl1pPr>
          </a:lstStyle>
          <a:p>
            <a:pPr algn="l">
              <a:lnSpc>
                <a:spcPct val="60000"/>
              </a:lnSpc>
            </a:pPr>
            <a:r>
              <a:rPr lang="en-US" sz="96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sharing risk information with </a:t>
            </a:r>
            <a:r>
              <a:rPr lang="en-US" sz="96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“insiders”?</a:t>
            </a:r>
            <a:endParaRPr lang="en-US" sz="9600" b="0" cap="none" dirty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7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956"/>
          <a:stretch/>
        </p:blipFill>
        <p:spPr>
          <a:xfrm>
            <a:off x="1" y="0"/>
            <a:ext cx="12191998" cy="68580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255745" y="440642"/>
            <a:ext cx="9786614" cy="181588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Palatino"/>
                <a:ea typeface="+mj-ea"/>
                <a:cs typeface="Palatino"/>
              </a:defRPr>
            </a:lvl1pPr>
          </a:lstStyle>
          <a:p>
            <a:pPr algn="l">
              <a:lnSpc>
                <a:spcPct val="60000"/>
              </a:lnSpc>
            </a:pP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Which </a:t>
            </a: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concern</a:t>
            </a:r>
          </a:p>
          <a:p>
            <a:pPr algn="l">
              <a:lnSpc>
                <a:spcPct val="60000"/>
              </a:lnSpc>
            </a:pP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promotes </a:t>
            </a: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/ </a:t>
            </a: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suppresses internal sharing</a:t>
            </a: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?</a:t>
            </a:r>
            <a:endParaRPr lang="en-US" sz="6000" b="0" cap="none" dirty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510871" y="2246816"/>
            <a:ext cx="7219519" cy="4145223"/>
            <a:chOff x="206546" y="2227672"/>
            <a:chExt cx="7711441" cy="4145223"/>
          </a:xfrm>
        </p:grpSpPr>
        <p:sp>
          <p:nvSpPr>
            <p:cNvPr id="9" name="TextBox 8"/>
            <p:cNvSpPr txBox="1"/>
            <p:nvPr/>
          </p:nvSpPr>
          <p:spPr>
            <a:xfrm>
              <a:off x="3096127" y="2227672"/>
              <a:ext cx="4821860" cy="1259425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76200">
              <a:noFill/>
            </a:ln>
          </p:spPr>
          <p:txBody>
            <a:bodyPr wrap="square" tIns="182880" rtlCol="0" anchor="b">
              <a:spAutoFit/>
            </a:bodyPr>
            <a:lstStyle/>
            <a:p>
              <a:pPr marL="0" marR="0" lvl="0" indent="0" algn="ctr" defTabSz="2501071" eaLnBrk="1" fontAlgn="auto" latinLnBrk="0" hangingPunct="1">
                <a:lnSpc>
                  <a:spcPct val="60000"/>
                </a:lnSpc>
                <a:spcBef>
                  <a:spcPts val="3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3600" kern="0" dirty="0" smtClean="0">
                  <a:solidFill>
                    <a:schemeClr val="bg1"/>
                  </a:solidFill>
                  <a:latin typeface="Phosphate Solid" charset="0"/>
                  <a:ea typeface="Phosphate Solid" charset="0"/>
                  <a:cs typeface="Phosphate Solid" charset="0"/>
                </a:rPr>
                <a:t>economic </a:t>
              </a:r>
              <a:r>
                <a:rPr kumimoji="0" lang="en-US" altLang="zh-CN" sz="360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rPr>
                <a:t>cost &amp;</a:t>
              </a:r>
              <a:r>
                <a:rPr kumimoji="0" lang="en-US" altLang="zh-CN" sz="3600" u="none" strike="noStrike" kern="0" cap="none" spc="0" normalizeH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rPr>
                <a:t> </a:t>
              </a:r>
              <a:r>
                <a:rPr kumimoji="0" lang="en-US" altLang="zh-CN" sz="360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rPr>
                <a:t>benefit</a:t>
              </a:r>
              <a:endParaRPr kumimoji="0" lang="en-US" sz="36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hosphate Solid" charset="0"/>
                <a:ea typeface="Phosphate Solid" charset="0"/>
                <a:cs typeface="Phosphate Solid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6546" y="3627262"/>
              <a:ext cx="4012528" cy="1311360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76200">
              <a:noFill/>
            </a:ln>
          </p:spPr>
          <p:txBody>
            <a:bodyPr wrap="square" tIns="182880" rtlCol="0" anchor="b">
              <a:spAutoFit/>
            </a:bodyPr>
            <a:lstStyle/>
            <a:p>
              <a:pPr marL="0" marR="0" lvl="0" indent="0" algn="ctr" defTabSz="2501071" eaLnBrk="1" fontAlgn="auto" latinLnBrk="0" hangingPunct="1">
                <a:lnSpc>
                  <a:spcPct val="60000"/>
                </a:lnSpc>
                <a:spcBef>
                  <a:spcPts val="3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600" kern="0" dirty="0" smtClean="0">
                  <a:solidFill>
                    <a:schemeClr val="bg1"/>
                  </a:solidFill>
                  <a:latin typeface="Phosphate Solid" charset="0"/>
                  <a:ea typeface="Phosphate Solid" charset="0"/>
                  <a:cs typeface="Phosphate Solid" charset="0"/>
                </a:rPr>
                <a:t>interpersonal trust</a:t>
              </a:r>
              <a:endParaRPr kumimoji="0" lang="en-US" sz="36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hosphate Solid" charset="0"/>
                <a:ea typeface="Phosphate Solid" charset="0"/>
                <a:cs typeface="Phosphate Solid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5745" y="5061535"/>
              <a:ext cx="3045888" cy="1311360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76200">
              <a:noFill/>
            </a:ln>
          </p:spPr>
          <p:txBody>
            <a:bodyPr wrap="square" tIns="182880" rtlCol="0" anchor="b">
              <a:spAutoFit/>
            </a:bodyPr>
            <a:lstStyle/>
            <a:p>
              <a:pPr marL="0" marR="0" lvl="0" indent="0" algn="ctr" defTabSz="2501071" eaLnBrk="1" fontAlgn="auto" latinLnBrk="0" hangingPunct="1">
                <a:lnSpc>
                  <a:spcPct val="60000"/>
                </a:lnSpc>
                <a:spcBef>
                  <a:spcPts val="3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rPr>
                <a:t>sense of cohesion</a:t>
              </a:r>
              <a:endParaRPr kumimoji="0" lang="en-US" sz="36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hosphate Solid" charset="0"/>
                <a:ea typeface="Phosphate Solid" charset="0"/>
                <a:cs typeface="Phosphate Solid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225006" y="3629009"/>
              <a:ext cx="3692980" cy="1311360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76200">
              <a:noFill/>
            </a:ln>
          </p:spPr>
          <p:txBody>
            <a:bodyPr wrap="square" tIns="182880" rtlCol="0" anchor="b">
              <a:spAutoFit/>
            </a:bodyPr>
            <a:lstStyle/>
            <a:p>
              <a:pPr marL="0" marR="0" lvl="0" indent="0" algn="ctr" defTabSz="2501071" eaLnBrk="1" fontAlgn="auto" latinLnBrk="0" hangingPunct="1">
                <a:lnSpc>
                  <a:spcPct val="60000"/>
                </a:lnSpc>
                <a:spcBef>
                  <a:spcPts val="3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rPr>
                <a:t>dyadic reciprocity</a:t>
              </a:r>
              <a:endParaRPr kumimoji="0" lang="en-US" sz="36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hosphate Solid" charset="0"/>
                <a:ea typeface="Phosphate Solid" charset="0"/>
                <a:cs typeface="Phosphate Solid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305742" y="5078787"/>
              <a:ext cx="4546104" cy="1259425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76200">
              <a:noFill/>
            </a:ln>
          </p:spPr>
          <p:txBody>
            <a:bodyPr wrap="square" tIns="182880" rtlCol="0" anchor="b">
              <a:spAutoFit/>
            </a:bodyPr>
            <a:lstStyle/>
            <a:p>
              <a:pPr marL="0" marR="0" lvl="0" indent="0" algn="ctr" defTabSz="2501071" eaLnBrk="1" fontAlgn="auto" latinLnBrk="0" hangingPunct="1">
                <a:lnSpc>
                  <a:spcPct val="60000"/>
                </a:lnSpc>
                <a:spcBef>
                  <a:spcPts val="3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rPr>
                <a:t>sense</a:t>
              </a:r>
              <a:r>
                <a:rPr kumimoji="0" lang="en-US" altLang="zh-CN" sz="3600" u="none" strike="noStrike" kern="0" cap="none" spc="0" normalizeH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rPr>
                <a:t> </a:t>
              </a:r>
              <a:r>
                <a:rPr kumimoji="0" lang="en-US" altLang="zh-CN" sz="360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rPr>
                <a:t>of shared responsibility</a:t>
              </a:r>
              <a:endParaRPr kumimoji="0" lang="en-US" sz="36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hosphate Solid" charset="0"/>
                <a:ea typeface="Phosphate Solid" charset="0"/>
                <a:cs typeface="Phosphate Solid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6547" y="2227673"/>
              <a:ext cx="2889580" cy="1259425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76200">
              <a:noFill/>
            </a:ln>
          </p:spPr>
          <p:txBody>
            <a:bodyPr wrap="square" tIns="182880" rtlCol="0" anchor="b">
              <a:spAutoFit/>
            </a:bodyPr>
            <a:lstStyle/>
            <a:p>
              <a:pPr marL="0" marR="0" lvl="0" indent="0" algn="ctr" defTabSz="2501071" eaLnBrk="1" fontAlgn="auto" latinLnBrk="0" hangingPunct="1">
                <a:lnSpc>
                  <a:spcPct val="60000"/>
                </a:lnSpc>
                <a:spcBef>
                  <a:spcPts val="3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3600" kern="0" dirty="0" smtClean="0">
                  <a:solidFill>
                    <a:schemeClr val="bg1"/>
                  </a:solidFill>
                  <a:latin typeface="Phosphate Solid" charset="0"/>
                  <a:ea typeface="Phosphate Solid" charset="0"/>
                  <a:cs typeface="Phosphate Solid" charset="0"/>
                </a:rPr>
                <a:t>time &amp; effort</a:t>
              </a:r>
              <a:endParaRPr kumimoji="0" lang="en-US" sz="360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hosphate Solid" charset="0"/>
                <a:ea typeface="Phosphate Solid" charset="0"/>
                <a:cs typeface="Phosphate Solid" charset="0"/>
              </a:endParaRPr>
            </a:p>
          </p:txBody>
        </p:sp>
      </p:grpSp>
      <p:sp>
        <p:nvSpPr>
          <p:cNvPr id="17" name="Title 3"/>
          <p:cNvSpPr txBox="1">
            <a:spLocks/>
          </p:cNvSpPr>
          <p:nvPr/>
        </p:nvSpPr>
        <p:spPr>
          <a:xfrm>
            <a:off x="16402253" y="4700652"/>
            <a:ext cx="4568855" cy="64633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Palatino"/>
                <a:ea typeface="+mj-ea"/>
                <a:cs typeface="Palatino"/>
              </a:defRPr>
            </a:lvl1pPr>
          </a:lstStyle>
          <a:p>
            <a:pPr algn="l">
              <a:lnSpc>
                <a:spcPct val="60000"/>
              </a:lnSpc>
            </a:pPr>
            <a:r>
              <a:rPr lang="en-US" sz="5400" b="0" cap="none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individual</a:t>
            </a:r>
            <a:endParaRPr lang="en-US" sz="5400" b="0" cap="none" dirty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55745" y="2615261"/>
            <a:ext cx="5321634" cy="3474565"/>
            <a:chOff x="8328997" y="2571765"/>
            <a:chExt cx="4578118" cy="3474565"/>
          </a:xfrm>
        </p:grpSpPr>
        <p:sp>
          <p:nvSpPr>
            <p:cNvPr id="16" name="Title 3"/>
            <p:cNvSpPr txBox="1">
              <a:spLocks/>
            </p:cNvSpPr>
            <p:nvPr/>
          </p:nvSpPr>
          <p:spPr>
            <a:xfrm>
              <a:off x="8338260" y="2571765"/>
              <a:ext cx="4568855" cy="58477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ctr" anchorCtr="0">
              <a:sp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b="1" kern="1200" cap="all">
                  <a:solidFill>
                    <a:schemeClr val="tx1"/>
                  </a:solidFill>
                  <a:latin typeface="Palatino"/>
                  <a:ea typeface="+mj-ea"/>
                  <a:cs typeface="Palatino"/>
                </a:defRPr>
              </a:lvl1pPr>
            </a:lstStyle>
            <a:p>
              <a:pPr algn="l">
                <a:lnSpc>
                  <a:spcPct val="60000"/>
                </a:lnSpc>
              </a:pPr>
              <a:r>
                <a:rPr lang="en-US" sz="4800" b="0" cap="none" dirty="0" smtClean="0">
                  <a:solidFill>
                    <a:schemeClr val="bg1"/>
                  </a:solidFill>
                  <a:latin typeface="Phosphate Solid" charset="0"/>
                  <a:ea typeface="Phosphate Solid" charset="0"/>
                  <a:cs typeface="Phosphate Solid" charset="0"/>
                </a:rPr>
                <a:t>individual</a:t>
              </a:r>
            </a:p>
          </p:txBody>
        </p:sp>
        <p:sp>
          <p:nvSpPr>
            <p:cNvPr id="18" name="Title 3"/>
            <p:cNvSpPr txBox="1">
              <a:spLocks/>
            </p:cNvSpPr>
            <p:nvPr/>
          </p:nvSpPr>
          <p:spPr>
            <a:xfrm>
              <a:off x="8328999" y="4069819"/>
              <a:ext cx="4568855" cy="58477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ctr" anchorCtr="0">
              <a:sp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b="1" kern="1200" cap="all">
                  <a:solidFill>
                    <a:schemeClr val="tx1"/>
                  </a:solidFill>
                  <a:latin typeface="Palatino"/>
                  <a:ea typeface="+mj-ea"/>
                  <a:cs typeface="Palatino"/>
                </a:defRPr>
              </a:lvl1pPr>
            </a:lstStyle>
            <a:p>
              <a:pPr algn="l">
                <a:lnSpc>
                  <a:spcPct val="60000"/>
                </a:lnSpc>
              </a:pPr>
              <a:r>
                <a:rPr lang="en-US" sz="4800" b="0" cap="none" dirty="0" smtClean="0">
                  <a:solidFill>
                    <a:schemeClr val="bg1"/>
                  </a:solidFill>
                  <a:latin typeface="Phosphate Solid" charset="0"/>
                  <a:ea typeface="Phosphate Solid" charset="0"/>
                  <a:cs typeface="Phosphate Solid" charset="0"/>
                </a:rPr>
                <a:t>relationship</a:t>
              </a:r>
              <a:endParaRPr lang="en-US" sz="4800" b="0" cap="none" dirty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endParaRPr>
            </a:p>
          </p:txBody>
        </p:sp>
        <p:sp>
          <p:nvSpPr>
            <p:cNvPr id="19" name="Title 3"/>
            <p:cNvSpPr txBox="1">
              <a:spLocks/>
            </p:cNvSpPr>
            <p:nvPr/>
          </p:nvSpPr>
          <p:spPr>
            <a:xfrm>
              <a:off x="8328997" y="5461555"/>
              <a:ext cx="4568855" cy="58477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ctr" anchorCtr="0">
              <a:sp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b="1" kern="1200" cap="all">
                  <a:solidFill>
                    <a:schemeClr val="tx1"/>
                  </a:solidFill>
                  <a:latin typeface="Palatino"/>
                  <a:ea typeface="+mj-ea"/>
                  <a:cs typeface="Palatino"/>
                </a:defRPr>
              </a:lvl1pPr>
            </a:lstStyle>
            <a:p>
              <a:pPr algn="l">
                <a:lnSpc>
                  <a:spcPct val="60000"/>
                </a:lnSpc>
              </a:pPr>
              <a:r>
                <a:rPr lang="en-US" sz="4800" b="0" cap="none" dirty="0" smtClean="0">
                  <a:solidFill>
                    <a:schemeClr val="bg1"/>
                  </a:solidFill>
                  <a:latin typeface="Phosphate Solid" charset="0"/>
                  <a:ea typeface="Phosphate Solid" charset="0"/>
                  <a:cs typeface="Phosphate Solid" charset="0"/>
                </a:rPr>
                <a:t>collective</a:t>
              </a:r>
              <a:endParaRPr lang="en-US" sz="4800" b="0" cap="none" dirty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45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/>
          <a:stretch/>
        </p:blipFill>
        <p:spPr>
          <a:xfrm>
            <a:off x="0" y="0"/>
            <a:ext cx="12192000" cy="6858000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9857" y="722314"/>
            <a:ext cx="7628690" cy="502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451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Rectangle 5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455" y="722313"/>
            <a:ext cx="8988260" cy="502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01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2" t="5931" b="2264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1036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9857" y="722314"/>
            <a:ext cx="7628690" cy="502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267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2" t="5931" b="2264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899" y="722313"/>
            <a:ext cx="7597051" cy="500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37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425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9579" y="587454"/>
            <a:ext cx="11822421" cy="2089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9000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“Is </a:t>
            </a:r>
            <a:r>
              <a:rPr lang="en-US" sz="9000" dirty="0" err="1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He/SHE</a:t>
            </a:r>
            <a:r>
              <a:rPr lang="en-US" sz="9000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 more competent than me?”</a:t>
            </a:r>
            <a:endParaRPr lang="en-US" sz="9000" dirty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09" b="76372" l="0" r="100000">
                        <a14:foregroundMark x1="26500" y1="36280" x2="26500" y2="36280"/>
                        <a14:foregroundMark x1="500" y1="39024" x2="11500" y2="38567"/>
                        <a14:foregroundMark x1="36800" y1="31098" x2="43000" y2="42226"/>
                        <a14:foregroundMark x1="55400" y1="30335" x2="55800" y2="27287"/>
                        <a14:foregroundMark x1="14500" y1="35823" x2="19800" y2="35976"/>
                        <a14:foregroundMark x1="1600" y1="42226" x2="41100" y2="42226"/>
                        <a14:foregroundMark x1="52800" y1="41616" x2="54700" y2="41921"/>
                        <a14:foregroundMark x1="87200" y1="37957" x2="97600" y2="32774"/>
                        <a14:foregroundMark x1="75500" y1="38415" x2="96000" y2="40701"/>
                        <a14:foregroundMark x1="3200" y1="55945" x2="3200" y2="55945"/>
                        <a14:foregroundMark x1="72500" y1="32317" x2="66500" y2="35061"/>
                        <a14:foregroundMark x1="60500" y1="36890" x2="83600" y2="49238"/>
                        <a14:foregroundMark x1="84400" y1="50152" x2="94400" y2="49085"/>
                        <a14:foregroundMark x1="70800" y1="28659" x2="73700" y2="30030"/>
                        <a14:foregroundMark x1="76500" y1="30793" x2="78700" y2="31402"/>
                        <a14:foregroundMark x1="61800" y1="50762" x2="84500" y2="54268"/>
                        <a14:foregroundMark x1="74500" y1="64787" x2="98000" y2="62195"/>
                        <a14:foregroundMark x1="80200" y1="76372" x2="96000" y2="75915"/>
                        <a14:backgroundMark x1="48300" y1="39787" x2="48300" y2="38567"/>
                      </a14:backgroundRemoval>
                    </a14:imgEffect>
                  </a14:imgLayer>
                </a14:imgProps>
              </a:ext>
            </a:extLst>
          </a:blip>
          <a:srcRect t="23145" b="24424"/>
          <a:stretch/>
        </p:blipFill>
        <p:spPr>
          <a:xfrm>
            <a:off x="0" y="1851102"/>
            <a:ext cx="12192000" cy="419323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14926" y="4773611"/>
            <a:ext cx="9962147" cy="95806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txBody>
          <a:bodyPr wrap="square" lIns="182880" tIns="182880" rIns="182880" bIns="182880" rtlCol="0" anchor="ctr">
            <a:no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(too stressful to think about it</a:t>
            </a:r>
            <a:r>
              <a:rPr lang="is-IS" sz="4400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…)</a:t>
            </a:r>
            <a:endParaRPr lang="en-US" sz="4400" dirty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125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/>
          <a:srcRect t="1529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614863" y="-930442"/>
            <a:ext cx="198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natural experiment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344" b="92031" l="9961" r="89844">
                        <a14:foregroundMark x1="46777" y1="27031" x2="47852" y2="27656"/>
                        <a14:foregroundMark x1="48730" y1="26094" x2="48730" y2="26094"/>
                        <a14:foregroundMark x1="49902" y1="23438" x2="49902" y2="23438"/>
                        <a14:foregroundMark x1="37598" y1="55313" x2="39648" y2="61875"/>
                        <a14:foregroundMark x1="48438" y1="55781" x2="48438" y2="62813"/>
                        <a14:foregroundMark x1="58594" y1="49531" x2="58594" y2="71875"/>
                        <a14:foregroundMark x1="50977" y1="21875" x2="51563" y2="21563"/>
                        <a14:backgroundMark x1="50293" y1="31719" x2="50293" y2="31719"/>
                        <a14:backgroundMark x1="52051" y1="26094" x2="47852" y2="33750"/>
                        <a14:backgroundMark x1="57129" y1="36094" x2="57129" y2="36094"/>
                        <a14:backgroundMark x1="64453" y1="36406" x2="64453" y2="36406"/>
                        <a14:backgroundMark x1="40820" y1="37031" x2="40820" y2="37031"/>
                        <a14:backgroundMark x1="33887" y1="36563" x2="33887" y2="36563"/>
                        <a14:backgroundMark x1="45801" y1="59062" x2="45801" y2="59062"/>
                        <a14:backgroundMark x1="57910" y1="26094" x2="57910" y2="26094"/>
                        <a14:backgroundMark x1="64355" y1="27187" x2="64355" y2="27187"/>
                        <a14:backgroundMark x1="40625" y1="26094" x2="40625" y2="26094"/>
                        <a14:backgroundMark x1="34082" y1="27187" x2="34082" y2="27187"/>
                      </a14:backgroundRemoval>
                    </a14:imgEffect>
                  </a14:imgLayer>
                </a14:imgProps>
              </a:ext>
            </a:extLst>
          </a:blip>
          <a:srcRect l="27470" t="6582" r="28261"/>
          <a:stretch/>
        </p:blipFill>
        <p:spPr>
          <a:xfrm>
            <a:off x="2630905" y="465221"/>
            <a:ext cx="2502572" cy="330063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biLevel thresh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766" y="1121894"/>
            <a:ext cx="2597204" cy="211022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2181729" y="3505199"/>
            <a:ext cx="3400924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3600" dirty="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natural </a:t>
            </a:r>
            <a:r>
              <a:rPr lang="en-US" sz="3600" dirty="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experiment of </a:t>
            </a:r>
            <a:r>
              <a:rPr lang="en-US" sz="360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intergroup competition</a:t>
            </a:r>
            <a:endParaRPr lang="en-US" sz="3600" dirty="0">
              <a:ln w="38100">
                <a:noFill/>
              </a:ln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513095" y="3516740"/>
            <a:ext cx="3402546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3600" dirty="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unobtrusive </a:t>
            </a:r>
            <a:r>
              <a:rPr lang="en-US" sz="3600" dirty="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observation </a:t>
            </a:r>
            <a:r>
              <a:rPr lang="en-US" sz="360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of </a:t>
            </a:r>
            <a:br>
              <a:rPr lang="en-US" sz="360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</a:br>
            <a:r>
              <a:rPr lang="en-US" sz="360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“</a:t>
            </a:r>
            <a:r>
              <a:rPr lang="en-US" sz="3600" dirty="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group talk”</a:t>
            </a:r>
            <a:endParaRPr lang="en-US" sz="3600" dirty="0">
              <a:ln w="38100">
                <a:noFill/>
              </a:ln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85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/>
          <a:srcRect t="1529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8948" y="328553"/>
            <a:ext cx="2337762" cy="91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7200" dirty="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WIN</a:t>
            </a:r>
            <a:endParaRPr lang="en-US" sz="7200" dirty="0">
              <a:ln w="38100">
                <a:noFill/>
              </a:ln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8948" y="3078529"/>
            <a:ext cx="2337762" cy="91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7200" dirty="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LOSE</a:t>
            </a:r>
            <a:endParaRPr lang="en-US" sz="7200" dirty="0">
              <a:ln w="38100">
                <a:noFill/>
              </a:ln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pic>
        <p:nvPicPr>
          <p:cNvPr id="8" name="Content Placeholder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592"/>
          <a:stretch/>
        </p:blipFill>
        <p:spPr>
          <a:xfrm>
            <a:off x="128948" y="894392"/>
            <a:ext cx="11934167" cy="2059324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2084" y="5874976"/>
            <a:ext cx="2122608" cy="63847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400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‘Talk’</a:t>
            </a:r>
            <a:endParaRPr lang="en-US" sz="4000" dirty="0">
              <a:ln w="38100">
                <a:noFill/>
              </a:ln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97182" y="5874976"/>
            <a:ext cx="2431460" cy="63847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4000" dirty="0" err="1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Posemo</a:t>
            </a:r>
            <a:endParaRPr lang="en-US" sz="4000" dirty="0">
              <a:ln w="38100">
                <a:noFill/>
              </a:ln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927041" y="5874976"/>
            <a:ext cx="2431460" cy="63847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4000" dirty="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Angry</a:t>
            </a:r>
            <a:endParaRPr lang="en-US" sz="4000" dirty="0">
              <a:ln w="38100">
                <a:noFill/>
              </a:ln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56901" y="5878782"/>
            <a:ext cx="2442448" cy="63847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4000" dirty="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sadness</a:t>
            </a:r>
            <a:endParaRPr lang="en-US" sz="4000" dirty="0">
              <a:ln w="38100">
                <a:noFill/>
              </a:ln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044520" y="5874976"/>
            <a:ext cx="2147480" cy="63847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4000" dirty="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anxiety</a:t>
            </a:r>
            <a:endParaRPr lang="en-US" sz="4000" dirty="0">
              <a:ln w="38100">
                <a:noFill/>
              </a:ln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pic>
        <p:nvPicPr>
          <p:cNvPr id="15" name="Content Placeholder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9" b="-1"/>
          <a:stretch/>
        </p:blipFill>
        <p:spPr>
          <a:xfrm>
            <a:off x="128948" y="3615634"/>
            <a:ext cx="11934167" cy="205417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753853" y="131576"/>
            <a:ext cx="2277979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2800" dirty="0" smtClean="0">
                <a:ln w="38100">
                  <a:noFill/>
                </a:ln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end of game</a:t>
            </a:r>
            <a:endParaRPr lang="en-US" sz="2800" dirty="0">
              <a:ln w="38100">
                <a:noFill/>
              </a:ln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cxnSp>
        <p:nvCxnSpPr>
          <p:cNvPr id="20" name="Curved Connector 19"/>
          <p:cNvCxnSpPr>
            <a:stCxn id="17" idx="3"/>
          </p:cNvCxnSpPr>
          <p:nvPr/>
        </p:nvCxnSpPr>
        <p:spPr>
          <a:xfrm>
            <a:off x="6031832" y="328553"/>
            <a:ext cx="497305" cy="543643"/>
          </a:xfrm>
          <a:prstGeom prst="curvedConnector2">
            <a:avLst/>
          </a:prstGeom>
          <a:ln w="38100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62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2" b="52961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33136" y="585796"/>
            <a:ext cx="11405938" cy="390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60000"/>
              </a:lnSpc>
              <a:spcAft>
                <a:spcPts val="1200"/>
              </a:spcAft>
            </a:pPr>
            <a:r>
              <a:rPr lang="en-US" sz="6600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multilevel channel effects?</a:t>
            </a:r>
          </a:p>
          <a:p>
            <a:pPr marL="914400" indent="-914400">
              <a:lnSpc>
                <a:spcPct val="60000"/>
              </a:lnSpc>
              <a:spcAft>
                <a:spcPts val="1200"/>
              </a:spcAft>
              <a:buFont typeface="Wingdings" charset="2"/>
              <a:buChar char="§"/>
            </a:pPr>
            <a:r>
              <a:rPr lang="en-US" sz="4400" dirty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cues-filtered </a:t>
            </a:r>
            <a:r>
              <a:rPr lang="en-US" sz="4400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out (in group process)</a:t>
            </a:r>
          </a:p>
          <a:p>
            <a:pPr marL="914400" indent="-914400">
              <a:lnSpc>
                <a:spcPct val="60000"/>
              </a:lnSpc>
              <a:spcAft>
                <a:spcPts val="1200"/>
              </a:spcAft>
              <a:buFont typeface="Wingdings" charset="2"/>
              <a:buChar char="§"/>
            </a:pPr>
            <a:r>
              <a:rPr lang="en-US" sz="4400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social info processing /  hyperpersonal</a:t>
            </a:r>
          </a:p>
          <a:p>
            <a:pPr marL="914400" indent="-914400">
              <a:lnSpc>
                <a:spcPct val="60000"/>
              </a:lnSpc>
              <a:spcAft>
                <a:spcPts val="1200"/>
              </a:spcAft>
              <a:buFont typeface="Wingdings" charset="2"/>
              <a:buChar char="§"/>
            </a:pPr>
            <a:r>
              <a:rPr lang="en-US" sz="4400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social </a:t>
            </a:r>
            <a:r>
              <a:rPr lang="en-US" sz="4400" dirty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identity model of </a:t>
            </a:r>
            <a:r>
              <a:rPr lang="en-US" sz="4400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individualization</a:t>
            </a:r>
            <a:endParaRPr lang="en-US" sz="4400" dirty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  <a:p>
            <a:pPr>
              <a:lnSpc>
                <a:spcPct val="60000"/>
              </a:lnSpc>
              <a:spcAft>
                <a:spcPts val="1800"/>
              </a:spcAft>
            </a:pPr>
            <a:r>
              <a:rPr lang="en-US" sz="6000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or</a:t>
            </a:r>
            <a:r>
              <a:rPr lang="is-IS" sz="6000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…</a:t>
            </a:r>
            <a:endParaRPr lang="en-US" sz="6000" dirty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0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2" b="52961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224589" y="176463"/>
            <a:ext cx="11774906" cy="6518474"/>
            <a:chOff x="1166517" y="755687"/>
            <a:chExt cx="9862637" cy="5252609"/>
          </a:xfrm>
        </p:grpSpPr>
        <p:grpSp>
          <p:nvGrpSpPr>
            <p:cNvPr id="28" name="Group 27"/>
            <p:cNvGrpSpPr/>
            <p:nvPr/>
          </p:nvGrpSpPr>
          <p:grpSpPr>
            <a:xfrm>
              <a:off x="1166517" y="755687"/>
              <a:ext cx="9862637" cy="5252609"/>
              <a:chOff x="11562946" y="2973557"/>
              <a:chExt cx="9862637" cy="5252609"/>
            </a:xfrm>
          </p:grpSpPr>
          <p:sp>
            <p:nvSpPr>
              <p:cNvPr id="31" name="Rounded Rectangle 30"/>
              <p:cNvSpPr/>
              <p:nvPr/>
            </p:nvSpPr>
            <p:spPr>
              <a:xfrm>
                <a:off x="11562946" y="2973557"/>
                <a:ext cx="9862637" cy="5235348"/>
              </a:xfrm>
              <a:prstGeom prst="roundRect">
                <a:avLst>
                  <a:gd name="adj" fmla="val 5097"/>
                </a:avLst>
              </a:prstGeom>
              <a:noFill/>
              <a:ln w="76200" cap="flat" cmpd="sng" algn="ctr">
                <a:solidFill>
                  <a:schemeClr val="bg1"/>
                </a:solidFill>
                <a:prstDash val="sysDot"/>
                <a:miter lim="800000"/>
              </a:ln>
              <a:effectLst/>
            </p:spPr>
            <p:txBody>
              <a:bodyPr wrap="none" lIns="182880" tIns="0" bIns="0" rtlCol="0" anchor="t"/>
              <a:lstStyle/>
              <a:p>
                <a:pPr marL="0" marR="0" lvl="0" indent="0" defTabSz="2501071" eaLnBrk="1" fontAlgn="auto" latinLnBrk="0" hangingPunct="1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4600" kern="0" cap="small" dirty="0" smtClean="0">
                    <a:solidFill>
                      <a:schemeClr val="bg1"/>
                    </a:solidFill>
                    <a:latin typeface="Phosphate Solid" charset="0"/>
                    <a:ea typeface="Phosphate Solid" charset="0"/>
                    <a:cs typeface="Phosphate Solid" charset="0"/>
                  </a:rPr>
                  <a:t>communication </a:t>
                </a:r>
                <a:r>
                  <a:rPr kumimoji="0" lang="en-US" altLang="zh-CN" sz="4600" u="none" strike="noStrike" kern="0" cap="small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channel</a:t>
                </a:r>
                <a:r>
                  <a:rPr kumimoji="0" lang="zh-CN" altLang="en-US" sz="4600" u="none" strike="noStrike" kern="0" cap="small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 </a:t>
                </a:r>
                <a:r>
                  <a:rPr kumimoji="0" lang="en-US" altLang="zh-CN" sz="4600" u="none" strike="noStrike" kern="0" cap="small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/ technology</a:t>
                </a:r>
              </a:p>
              <a:p>
                <a:pPr marL="0" marR="0" lvl="0" indent="0" defTabSz="2501071" eaLnBrk="1" fontAlgn="auto" latinLnBrk="0" hangingPunct="1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7200" u="none" strike="noStrike" kern="0" cap="small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as</a:t>
                </a:r>
                <a:r>
                  <a:rPr kumimoji="0" lang="zh-CN" altLang="en-US" sz="7200" u="none" strike="noStrike" kern="0" cap="small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 </a:t>
                </a:r>
                <a:r>
                  <a:rPr lang="en-US" altLang="zh-CN" sz="7200" kern="0" cap="small" dirty="0" smtClean="0">
                    <a:solidFill>
                      <a:schemeClr val="bg1"/>
                    </a:solidFill>
                    <a:latin typeface="Phosphate Solid" charset="0"/>
                    <a:ea typeface="Phosphate Solid" charset="0"/>
                    <a:cs typeface="Phosphate Solid" charset="0"/>
                  </a:rPr>
                  <a:t>multilevel </a:t>
                </a:r>
                <a:r>
                  <a:rPr kumimoji="0" lang="en-US" altLang="zh-CN" sz="7200" u="none" strike="noStrike" kern="0" cap="small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moderator</a:t>
                </a:r>
              </a:p>
            </p:txBody>
          </p:sp>
          <p:graphicFrame>
            <p:nvGraphicFramePr>
              <p:cNvPr id="32" name="Content Placeholder 3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710553651"/>
                  </p:ext>
                </p:extLst>
              </p:nvPr>
            </p:nvGraphicFramePr>
            <p:xfrm>
              <a:off x="14732508" y="4076816"/>
              <a:ext cx="3285478" cy="304579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4" r:lo="rId5" r:qs="rId6" r:cs="rId7"/>
              </a:graphicData>
            </a:graphic>
          </p:graphicFrame>
          <p:graphicFrame>
            <p:nvGraphicFramePr>
              <p:cNvPr id="33" name="Content Placeholder 3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838659649"/>
                  </p:ext>
                </p:extLst>
              </p:nvPr>
            </p:nvGraphicFramePr>
            <p:xfrm>
              <a:off x="19104053" y="3949787"/>
              <a:ext cx="1868886" cy="146304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9" r:lo="rId10" r:qs="rId11" r:cs="rId12"/>
              </a:graphicData>
            </a:graphic>
          </p:graphicFrame>
          <p:graphicFrame>
            <p:nvGraphicFramePr>
              <p:cNvPr id="34" name="Content Placeholder 3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559274"/>
                  </p:ext>
                </p:extLst>
              </p:nvPr>
            </p:nvGraphicFramePr>
            <p:xfrm>
              <a:off x="19104053" y="5778587"/>
              <a:ext cx="1868886" cy="146304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4" r:lo="rId15" r:qs="rId16" r:cs="rId17"/>
              </a:graphicData>
            </a:graphic>
          </p:graphicFrame>
          <p:graphicFrame>
            <p:nvGraphicFramePr>
              <p:cNvPr id="35" name="Content Placeholder 3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743040847"/>
                  </p:ext>
                </p:extLst>
              </p:nvPr>
            </p:nvGraphicFramePr>
            <p:xfrm>
              <a:off x="11597291" y="4639366"/>
              <a:ext cx="2718922" cy="185302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9" r:lo="rId20" r:qs="rId21" r:cs="rId22"/>
              </a:graphicData>
            </a:graphic>
          </p:graphicFrame>
          <p:sp>
            <p:nvSpPr>
              <p:cNvPr id="36" name="TextBox 35"/>
              <p:cNvSpPr txBox="1"/>
              <p:nvPr/>
            </p:nvSpPr>
            <p:spPr>
              <a:xfrm>
                <a:off x="14377501" y="7633299"/>
                <a:ext cx="3793758" cy="59286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250107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S</a:t>
                </a:r>
                <a:r>
                  <a:rPr kumimoji="0" lang="en-US" altLang="zh-CN" sz="28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ocial</a:t>
                </a:r>
                <a:r>
                  <a:rPr kumimoji="0" lang="zh-CN" altLang="en-US" sz="28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 </a:t>
                </a:r>
                <a:r>
                  <a:rPr kumimoji="0" lang="en-US" altLang="zh-CN" sz="28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Relations</a:t>
                </a:r>
                <a:r>
                  <a:rPr kumimoji="0" lang="zh-CN" altLang="en-US" sz="28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 </a:t>
                </a:r>
                <a:r>
                  <a:rPr kumimoji="0" lang="en-US" altLang="zh-CN" sz="28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Model</a:t>
                </a:r>
                <a:r>
                  <a:rPr kumimoji="0" lang="zh-CN" altLang="en-US" sz="28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 </a:t>
                </a:r>
                <a:endParaRPr kumimoji="0" lang="en-US" sz="280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endParaRP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18560309" y="7627688"/>
                <a:ext cx="2686794" cy="59286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250107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Intergroup</a:t>
                </a:r>
                <a:r>
                  <a:rPr kumimoji="0" lang="zh-CN" altLang="en-US" sz="28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 </a:t>
                </a:r>
                <a:r>
                  <a:rPr kumimoji="0" lang="en-US" altLang="zh-CN" sz="28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SRM </a:t>
                </a:r>
              </a:p>
            </p:txBody>
          </p:sp>
          <p:cxnSp>
            <p:nvCxnSpPr>
              <p:cNvPr id="42" name="Straight Arrow Connector 41"/>
              <p:cNvCxnSpPr/>
              <p:nvPr/>
            </p:nvCxnSpPr>
            <p:spPr>
              <a:xfrm>
                <a:off x="14316213" y="5549113"/>
                <a:ext cx="366837" cy="0"/>
              </a:xfrm>
              <a:prstGeom prst="straightConnector1">
                <a:avLst/>
              </a:prstGeom>
              <a:noFill/>
              <a:ln w="76200" cap="flat" cmpd="sng" algn="ctr">
                <a:solidFill>
                  <a:schemeClr val="bg1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43" name="Straight Arrow Connector 42"/>
              <p:cNvCxnSpPr/>
              <p:nvPr/>
            </p:nvCxnSpPr>
            <p:spPr>
              <a:xfrm flipV="1">
                <a:off x="18233933" y="4653419"/>
                <a:ext cx="870119" cy="883924"/>
              </a:xfrm>
              <a:prstGeom prst="straightConnector1">
                <a:avLst/>
              </a:prstGeom>
              <a:noFill/>
              <a:ln w="76200" cap="flat" cmpd="sng" algn="ctr">
                <a:solidFill>
                  <a:schemeClr val="bg1"/>
                </a:solidFill>
                <a:prstDash val="solid"/>
                <a:miter lim="800000"/>
                <a:tailEnd type="triangle"/>
              </a:ln>
              <a:effectLst/>
            </p:spPr>
          </p:cxnSp>
          <p:cxnSp>
            <p:nvCxnSpPr>
              <p:cNvPr id="44" name="Straight Arrow Connector 43"/>
              <p:cNvCxnSpPr/>
              <p:nvPr/>
            </p:nvCxnSpPr>
            <p:spPr>
              <a:xfrm>
                <a:off x="18233933" y="5582274"/>
                <a:ext cx="904273" cy="936902"/>
              </a:xfrm>
              <a:prstGeom prst="straightConnector1">
                <a:avLst/>
              </a:prstGeom>
              <a:noFill/>
              <a:ln w="76200" cap="flat" cmpd="sng" algn="ctr">
                <a:solidFill>
                  <a:schemeClr val="bg1"/>
                </a:solidFill>
                <a:prstDash val="solid"/>
                <a:miter lim="800000"/>
                <a:tailEnd type="triangle"/>
              </a:ln>
              <a:effectLst/>
            </p:spPr>
          </p:cxnSp>
          <p:sp>
            <p:nvSpPr>
              <p:cNvPr id="45" name="TextBox 44"/>
              <p:cNvSpPr txBox="1"/>
              <p:nvPr/>
            </p:nvSpPr>
            <p:spPr>
              <a:xfrm>
                <a:off x="18875395" y="4983493"/>
                <a:ext cx="1532257" cy="7026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2501071" eaLnBrk="1" fontAlgn="auto" latinLnBrk="0" hangingPunct="1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40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intra-</a:t>
                </a:r>
              </a:p>
              <a:p>
                <a:pPr marL="0" marR="0" lvl="0" indent="0" algn="ctr" defTabSz="2501071" eaLnBrk="1" fontAlgn="auto" latinLnBrk="0" hangingPunct="1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40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group</a:t>
                </a:r>
                <a:endParaRPr kumimoji="0" lang="en-US" sz="4000" u="none" strike="noStrike" kern="0" cap="none" spc="0" normalizeH="0" baseline="3000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18907639" y="6865860"/>
                <a:ext cx="1532257" cy="7026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2501071" eaLnBrk="1" fontAlgn="auto" latinLnBrk="0" hangingPunct="1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40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inter-</a:t>
                </a:r>
                <a:br>
                  <a:rPr kumimoji="0" lang="en-US" altLang="zh-CN" sz="40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</a:br>
                <a:r>
                  <a:rPr kumimoji="0" lang="en-US" altLang="zh-CN" sz="400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Phosphate Solid" charset="0"/>
                    <a:ea typeface="Phosphate Solid" charset="0"/>
                    <a:cs typeface="Phosphate Solid" charset="0"/>
                  </a:rPr>
                  <a:t>group</a:t>
                </a:r>
                <a:endParaRPr kumimoji="0" lang="en-US" sz="4000" u="none" strike="noStrike" kern="0" cap="none" spc="0" normalizeH="0" baseline="3000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endParaRPr>
              </a:p>
            </p:txBody>
          </p:sp>
          <p:sp>
            <p:nvSpPr>
              <p:cNvPr id="47" name="Cross 46"/>
              <p:cNvSpPr/>
              <p:nvPr/>
            </p:nvSpPr>
            <p:spPr>
              <a:xfrm>
                <a:off x="19945051" y="5460284"/>
                <a:ext cx="186889" cy="182880"/>
              </a:xfrm>
              <a:prstGeom prst="plus">
                <a:avLst>
                  <a:gd name="adj" fmla="val 38241"/>
                </a:avLst>
              </a:pr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50107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923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hosphate Solid" charset="0"/>
                  <a:ea typeface="Phosphate Solid" charset="0"/>
                  <a:cs typeface="Phosphate Solid" charset="0"/>
                </a:endParaRPr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6216743" y="4044327"/>
              <a:ext cx="2038238" cy="7026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60000"/>
                </a:lnSpc>
              </a:pPr>
              <a:r>
                <a:rPr lang="en-US" altLang="zh-CN" sz="4000" cap="small" dirty="0" smtClean="0">
                  <a:solidFill>
                    <a:schemeClr val="bg1"/>
                  </a:solidFill>
                  <a:latin typeface="Phosphate Solid" charset="0"/>
                  <a:ea typeface="Phosphate Solid" charset="0"/>
                  <a:cs typeface="Phosphate Solid" charset="0"/>
                </a:rPr>
                <a:t>RELATION-SHIP</a:t>
              </a:r>
              <a:endParaRPr lang="en-US" sz="4000" dirty="0">
                <a:latin typeface="Phosphate Solid" charset="0"/>
                <a:ea typeface="Phosphate Solid" charset="0"/>
                <a:cs typeface="Phosphate Solid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831175" y="4001065"/>
              <a:ext cx="1888334" cy="5704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altLang="zh-CN" sz="4000" cap="small" dirty="0">
                  <a:solidFill>
                    <a:schemeClr val="bg1"/>
                  </a:solidFill>
                  <a:latin typeface="Phosphate Solid" charset="0"/>
                  <a:ea typeface="Phosphate Solid" charset="0"/>
                  <a:cs typeface="Phosphate Solid" charset="0"/>
                </a:rPr>
                <a:t>PARTNER </a:t>
              </a:r>
              <a:endParaRPr lang="en-US" sz="4000" dirty="0">
                <a:latin typeface="Phosphate Solid" charset="0"/>
                <a:ea typeface="Phosphate Solid" charset="0"/>
                <a:cs typeface="Phosphate Soli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520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5" t="48473" r="17485" b="7719"/>
          <a:stretch/>
        </p:blipFill>
        <p:spPr>
          <a:xfrm>
            <a:off x="-461363" y="-1173676"/>
            <a:ext cx="12653363" cy="11030916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le 3"/>
          <p:cNvSpPr txBox="1">
            <a:spLocks/>
          </p:cNvSpPr>
          <p:nvPr/>
        </p:nvSpPr>
        <p:spPr>
          <a:xfrm>
            <a:off x="7555832" y="1155229"/>
            <a:ext cx="4203032" cy="181588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Palatino"/>
                <a:ea typeface="+mj-ea"/>
                <a:cs typeface="Palatino"/>
              </a:defRPr>
            </a:lvl1pPr>
          </a:lstStyle>
          <a:p>
            <a:pPr algn="r">
              <a:lnSpc>
                <a:spcPct val="60000"/>
              </a:lnSpc>
            </a:pPr>
            <a:r>
              <a:rPr lang="en-US" sz="6000" b="0" cap="none" dirty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p</a:t>
            </a: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erceived status (expertise)</a:t>
            </a:r>
            <a:endParaRPr lang="en-US" sz="6000" b="0" cap="none" dirty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32" name="Title 3"/>
          <p:cNvSpPr txBox="1">
            <a:spLocks/>
          </p:cNvSpPr>
          <p:nvPr/>
        </p:nvSpPr>
        <p:spPr>
          <a:xfrm>
            <a:off x="207619" y="1155229"/>
            <a:ext cx="5371398" cy="181588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Palatino"/>
                <a:ea typeface="+mj-ea"/>
                <a:cs typeface="Palatino"/>
              </a:defRPr>
            </a:lvl1pPr>
          </a:lstStyle>
          <a:p>
            <a:pPr algn="l">
              <a:lnSpc>
                <a:spcPct val="60000"/>
              </a:lnSpc>
            </a:pPr>
            <a:r>
              <a:rPr lang="en-US" sz="6000" b="0" cap="none" dirty="0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relative performance expectation</a:t>
            </a:r>
            <a:endParaRPr lang="en-US" sz="6000" b="0" cap="none" dirty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57" name="Right Arrow 56"/>
          <p:cNvSpPr/>
          <p:nvPr/>
        </p:nvSpPr>
        <p:spPr>
          <a:xfrm>
            <a:off x="6256421" y="1702222"/>
            <a:ext cx="625642" cy="721895"/>
          </a:xfrm>
          <a:prstGeom prst="rightArrow">
            <a:avLst>
              <a:gd name="adj1" fmla="val 100000"/>
              <a:gd name="adj2" fmla="val 6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5" t="48473" r="17485" b="7719"/>
          <a:stretch/>
        </p:blipFill>
        <p:spPr>
          <a:xfrm>
            <a:off x="-461363" y="-1173676"/>
            <a:ext cx="12653363" cy="11030916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le 3"/>
          <p:cNvSpPr txBox="1">
            <a:spLocks/>
          </p:cNvSpPr>
          <p:nvPr/>
        </p:nvSpPr>
        <p:spPr>
          <a:xfrm>
            <a:off x="7555832" y="1155229"/>
            <a:ext cx="4203032" cy="181588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Palatino"/>
                <a:ea typeface="+mj-ea"/>
                <a:cs typeface="Palatino"/>
              </a:defRPr>
            </a:lvl1pPr>
          </a:lstStyle>
          <a:p>
            <a:pPr algn="r">
              <a:lnSpc>
                <a:spcPct val="60000"/>
              </a:lnSpc>
            </a:pPr>
            <a:r>
              <a:rPr lang="en-US" sz="6000" b="0" cap="none" dirty="0">
                <a:latin typeface="Phosphate Solid" charset="0"/>
                <a:ea typeface="Phosphate Solid" charset="0"/>
                <a:cs typeface="Phosphate Solid" charset="0"/>
              </a:rPr>
              <a:t>p</a:t>
            </a:r>
            <a:r>
              <a:rPr lang="en-US" sz="6000" b="0" cap="none" dirty="0" smtClean="0">
                <a:latin typeface="Phosphate Solid" charset="0"/>
                <a:ea typeface="Phosphate Solid" charset="0"/>
                <a:cs typeface="Phosphate Solid" charset="0"/>
              </a:rPr>
              <a:t>erceived status (expertise)</a:t>
            </a:r>
            <a:endParaRPr lang="en-US" sz="6000" b="0" cap="none" dirty="0"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32" name="Title 3"/>
          <p:cNvSpPr txBox="1">
            <a:spLocks/>
          </p:cNvSpPr>
          <p:nvPr/>
        </p:nvSpPr>
        <p:spPr>
          <a:xfrm>
            <a:off x="207619" y="1155229"/>
            <a:ext cx="5371398" cy="181588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Palatino"/>
                <a:ea typeface="+mj-ea"/>
                <a:cs typeface="Palatino"/>
              </a:defRPr>
            </a:lvl1pPr>
          </a:lstStyle>
          <a:p>
            <a:pPr algn="l">
              <a:lnSpc>
                <a:spcPct val="60000"/>
              </a:lnSpc>
            </a:pPr>
            <a:r>
              <a:rPr lang="en-US" sz="6000" b="0" cap="none" dirty="0" smtClean="0">
                <a:latin typeface="Phosphate Solid" charset="0"/>
                <a:ea typeface="Phosphate Solid" charset="0"/>
                <a:cs typeface="Phosphate Solid" charset="0"/>
              </a:rPr>
              <a:t>relative performance expectation</a:t>
            </a:r>
            <a:endParaRPr lang="en-US" sz="6000" b="0" cap="none" dirty="0"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080083" y="4216272"/>
            <a:ext cx="6031834" cy="1571036"/>
          </a:xfrm>
          <a:prstGeom prst="roundRect">
            <a:avLst>
              <a:gd name="adj" fmla="val 50000"/>
            </a:avLst>
          </a:prstGeom>
          <a:solidFill>
            <a:schemeClr val="tx1"/>
          </a:solidFill>
        </p:spPr>
        <p:txBody>
          <a:bodyPr wrap="square" tIns="182880" rtlCol="0" anchor="b">
            <a:spAutoFit/>
          </a:bodyPr>
          <a:lstStyle/>
          <a:p>
            <a:pPr marL="0" marR="0" lvl="0" indent="0" algn="ctr" defTabSz="2501071" eaLnBrk="1" fontAlgn="auto" latinLnBrk="0" hangingPunct="1">
              <a:lnSpc>
                <a:spcPct val="6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hosphate Solid" charset="0"/>
                <a:ea typeface="Phosphate Solid" charset="0"/>
                <a:cs typeface="Phosphate Solid" charset="0"/>
              </a:rPr>
              <a:t>communication accommodation</a:t>
            </a:r>
            <a:endParaRPr kumimoji="0" lang="en-US" sz="480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hosphate Solid" charset="0"/>
              <a:ea typeface="Phosphate Solid" charset="0"/>
              <a:cs typeface="Phosphate Solid" charset="0"/>
            </a:endParaRPr>
          </a:p>
        </p:txBody>
      </p:sp>
      <p:cxnSp>
        <p:nvCxnSpPr>
          <p:cNvPr id="53" name="Curved Connector 52"/>
          <p:cNvCxnSpPr>
            <a:endCxn id="43" idx="1"/>
          </p:cNvCxnSpPr>
          <p:nvPr/>
        </p:nvCxnSpPr>
        <p:spPr>
          <a:xfrm rot="16200000" flipH="1">
            <a:off x="1447123" y="3368829"/>
            <a:ext cx="2030679" cy="1235241"/>
          </a:xfrm>
          <a:prstGeom prst="curvedConnector2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43" idx="3"/>
          </p:cNvCxnSpPr>
          <p:nvPr/>
        </p:nvCxnSpPr>
        <p:spPr>
          <a:xfrm flipV="1">
            <a:off x="9111917" y="2971111"/>
            <a:ext cx="1700462" cy="2030679"/>
          </a:xfrm>
          <a:prstGeom prst="curvedConnector2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3"/>
          <p:cNvSpPr txBox="1">
            <a:spLocks/>
          </p:cNvSpPr>
          <p:nvPr/>
        </p:nvSpPr>
        <p:spPr>
          <a:xfrm>
            <a:off x="2365280" y="3632506"/>
            <a:ext cx="714802" cy="70788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Palatino"/>
                <a:ea typeface="+mj-ea"/>
                <a:cs typeface="Palatino"/>
              </a:defRPr>
            </a:lvl1pPr>
          </a:lstStyle>
          <a:p>
            <a:pPr algn="l">
              <a:lnSpc>
                <a:spcPct val="60000"/>
              </a:lnSpc>
            </a:pPr>
            <a:r>
              <a:rPr lang="en-US" sz="6000" b="0" cap="none" dirty="0" smtClean="0">
                <a:latin typeface="Phosphate Solid" charset="0"/>
                <a:ea typeface="Phosphate Solid" charset="0"/>
                <a:cs typeface="Phosphate Solid" charset="0"/>
              </a:rPr>
              <a:t>–</a:t>
            </a:r>
            <a:endParaRPr lang="en-US" sz="6000" b="0" cap="none" dirty="0">
              <a:latin typeface="Phosphate Solid" charset="0"/>
              <a:ea typeface="Phosphate Solid" charset="0"/>
              <a:cs typeface="Phosphate Solid" charset="0"/>
            </a:endParaRPr>
          </a:p>
        </p:txBody>
      </p:sp>
      <p:sp>
        <p:nvSpPr>
          <p:cNvPr id="11" name="Title 3"/>
          <p:cNvSpPr txBox="1">
            <a:spLocks/>
          </p:cNvSpPr>
          <p:nvPr/>
        </p:nvSpPr>
        <p:spPr>
          <a:xfrm>
            <a:off x="9579755" y="3632506"/>
            <a:ext cx="714802" cy="70788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Palatino"/>
                <a:ea typeface="+mj-ea"/>
                <a:cs typeface="Palatino"/>
              </a:defRPr>
            </a:lvl1pPr>
          </a:lstStyle>
          <a:p>
            <a:pPr algn="l">
              <a:lnSpc>
                <a:spcPct val="60000"/>
              </a:lnSpc>
            </a:pPr>
            <a:r>
              <a:rPr lang="en-US" sz="6000" b="0" cap="none" dirty="0" smtClean="0">
                <a:latin typeface="Phosphate Solid" charset="0"/>
                <a:ea typeface="Phosphate Solid" charset="0"/>
                <a:cs typeface="Phosphate Solid" charset="0"/>
              </a:rPr>
              <a:t>–</a:t>
            </a:r>
            <a:endParaRPr lang="en-US" sz="6000" b="0" cap="none" dirty="0">
              <a:latin typeface="Phosphate Solid" charset="0"/>
              <a:ea typeface="Phosphate Solid" charset="0"/>
              <a:cs typeface="Phosphate Soli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0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4632327"/>
            <a:ext cx="12192000" cy="222567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207618" y="687411"/>
            <a:ext cx="10668929" cy="275152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Palatino"/>
                <a:ea typeface="+mj-ea"/>
                <a:cs typeface="Palatino"/>
              </a:defRPr>
            </a:lvl1pPr>
          </a:lstStyle>
          <a:p>
            <a:pPr algn="l">
              <a:lnSpc>
                <a:spcPct val="60000"/>
              </a:lnSpc>
            </a:pPr>
            <a:r>
              <a:rPr lang="en-US" sz="9600" b="0" cap="none" smtClean="0">
                <a:solidFill>
                  <a:schemeClr val="bg1"/>
                </a:solidFill>
                <a:latin typeface="Phosphate Solid" charset="0"/>
                <a:ea typeface="Phosphate Solid" charset="0"/>
                <a:cs typeface="Phosphate Solid" charset="0"/>
              </a:rPr>
              <a:t>sharing risk information with “outsiders”?</a:t>
            </a:r>
            <a:endParaRPr lang="en-US" sz="9600" b="0" cap="none" dirty="0">
              <a:solidFill>
                <a:schemeClr val="bg1"/>
              </a:solidFill>
              <a:latin typeface="Phosphate Solid" charset="0"/>
              <a:ea typeface="Phosphate Solid" charset="0"/>
              <a:cs typeface="Phosphate Soli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04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1446</TotalTime>
  <Words>164</Words>
  <Application>Microsoft Macintosh PowerPoint</Application>
  <PresentationFormat>Widescreen</PresentationFormat>
  <Paragraphs>56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Calibri</vt:lpstr>
      <vt:lpstr>Calibri Light</vt:lpstr>
      <vt:lpstr>Helvetica</vt:lpstr>
      <vt:lpstr>Helvetica Light</vt:lpstr>
      <vt:lpstr>Phosphate Solid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 Liao</dc:creator>
  <cp:lastModifiedBy>Wang Liao</cp:lastModifiedBy>
  <cp:revision>48</cp:revision>
  <cp:lastPrinted>2017-06-07T17:45:35Z</cp:lastPrinted>
  <dcterms:created xsi:type="dcterms:W3CDTF">2017-06-06T18:43:50Z</dcterms:created>
  <dcterms:modified xsi:type="dcterms:W3CDTF">2017-06-07T18:51:39Z</dcterms:modified>
</cp:coreProperties>
</file>